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Neue Machina" charset="1" panose="00000500000000000000"/>
      <p:regular r:id="rId39"/>
    </p:embeddedFont>
    <p:embeddedFont>
      <p:font typeface="DM Serif Display" charset="1" panose="00000000000000000000"/>
      <p:regular r:id="rId40"/>
    </p:embeddedFont>
    <p:embeddedFont>
      <p:font typeface="Open Sans" charset="1" panose="020B0606030504020204"/>
      <p:regular r:id="rId41"/>
    </p:embeddedFont>
    <p:embeddedFont>
      <p:font typeface="Neue Machina Ultra-Bold" charset="1" panose="00000900000000000000"/>
      <p:regular r:id="rId42"/>
    </p:embeddedFont>
    <p:embeddedFont>
      <p:font typeface="Open Sans Bold" charset="1" panose="020B0806030504020204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53.png" Type="http://schemas.openxmlformats.org/officeDocument/2006/relationships/image"/><Relationship Id="rId7" Target="../media/image5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5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5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5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5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59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63.pn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65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67.pn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69.pn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72.pn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73.pn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70.png" Type="http://schemas.openxmlformats.org/officeDocument/2006/relationships/image"/><Relationship Id="rId9" Target="../media/image7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../media/image44.png" Type="http://schemas.openxmlformats.org/officeDocument/2006/relationships/image"/><Relationship Id="rId5" Target="../media/image77.png" Type="http://schemas.openxmlformats.org/officeDocument/2006/relationships/image"/><Relationship Id="rId6" Target="../media/image78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44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16" Target="../media/image42.png" Type="http://schemas.openxmlformats.org/officeDocument/2006/relationships/image"/><Relationship Id="rId17" Target="../media/image43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55015" y="-832305"/>
            <a:ext cx="3846495" cy="3825514"/>
          </a:xfrm>
          <a:custGeom>
            <a:avLst/>
            <a:gdLst/>
            <a:ahLst/>
            <a:cxnLst/>
            <a:rect r="r" b="b" t="t" l="l"/>
            <a:pathLst>
              <a:path h="3825514" w="3846495">
                <a:moveTo>
                  <a:pt x="0" y="0"/>
                </a:moveTo>
                <a:lnTo>
                  <a:pt x="3846495" y="0"/>
                </a:lnTo>
                <a:lnTo>
                  <a:pt x="3846495" y="3825514"/>
                </a:lnTo>
                <a:lnTo>
                  <a:pt x="0" y="382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33658" y="2462938"/>
            <a:ext cx="6095821" cy="5655533"/>
          </a:xfrm>
          <a:custGeom>
            <a:avLst/>
            <a:gdLst/>
            <a:ahLst/>
            <a:cxnLst/>
            <a:rect r="r" b="b" t="t" l="l"/>
            <a:pathLst>
              <a:path h="5655533" w="6095821">
                <a:moveTo>
                  <a:pt x="0" y="0"/>
                </a:moveTo>
                <a:lnTo>
                  <a:pt x="6095822" y="0"/>
                </a:lnTo>
                <a:lnTo>
                  <a:pt x="6095822" y="5655533"/>
                </a:lnTo>
                <a:lnTo>
                  <a:pt x="0" y="5655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79422" y="8098141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0" y="0"/>
                </a:lnTo>
                <a:lnTo>
                  <a:pt x="5326870" y="4377718"/>
                </a:lnTo>
                <a:lnTo>
                  <a:pt x="0" y="4377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9897325" y="9325143"/>
            <a:ext cx="5155216" cy="4114800"/>
          </a:xfrm>
          <a:custGeom>
            <a:avLst/>
            <a:gdLst/>
            <a:ahLst/>
            <a:cxnLst/>
            <a:rect r="r" b="b" t="t" l="l"/>
            <a:pathLst>
              <a:path h="4114800" w="5155216">
                <a:moveTo>
                  <a:pt x="0" y="4114800"/>
                </a:moveTo>
                <a:lnTo>
                  <a:pt x="5155217" y="4114800"/>
                </a:lnTo>
                <a:lnTo>
                  <a:pt x="515521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4839" y="616554"/>
            <a:ext cx="2419542" cy="1634826"/>
          </a:xfrm>
          <a:custGeom>
            <a:avLst/>
            <a:gdLst/>
            <a:ahLst/>
            <a:cxnLst/>
            <a:rect r="r" b="b" t="t" l="l"/>
            <a:pathLst>
              <a:path h="1634826" w="2419542">
                <a:moveTo>
                  <a:pt x="0" y="0"/>
                </a:moveTo>
                <a:lnTo>
                  <a:pt x="2419542" y="0"/>
                </a:lnTo>
                <a:lnTo>
                  <a:pt x="2419542" y="1634826"/>
                </a:lnTo>
                <a:lnTo>
                  <a:pt x="0" y="16348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33260" y="2731907"/>
            <a:ext cx="8421481" cy="1776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1030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REPOBOX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89456" y="1155202"/>
            <a:ext cx="7563511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Faculté des Sciences de Sfax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26658" y="6748171"/>
            <a:ext cx="6648178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Présenté par : Ahmad Chakcha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29476" y="4878590"/>
            <a:ext cx="11629049" cy="73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Plateforme d'Analyse de Dépôts GitHub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98824" y="8436143"/>
            <a:ext cx="590384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Année Universitaire : 2025- 2026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182100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47051" y="4562475"/>
            <a:ext cx="1334309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3- Technologies et Outils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990141" y="-1326684"/>
            <a:ext cx="3846495" cy="3825514"/>
          </a:xfrm>
          <a:custGeom>
            <a:avLst/>
            <a:gdLst/>
            <a:ahLst/>
            <a:cxnLst/>
            <a:rect r="r" b="b" t="t" l="l"/>
            <a:pathLst>
              <a:path h="3825514" w="3846495">
                <a:moveTo>
                  <a:pt x="0" y="0"/>
                </a:moveTo>
                <a:lnTo>
                  <a:pt x="3846495" y="0"/>
                </a:lnTo>
                <a:lnTo>
                  <a:pt x="3846495" y="3825514"/>
                </a:lnTo>
                <a:lnTo>
                  <a:pt x="0" y="382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57108" y="2156921"/>
            <a:ext cx="6095821" cy="5655533"/>
          </a:xfrm>
          <a:custGeom>
            <a:avLst/>
            <a:gdLst/>
            <a:ahLst/>
            <a:cxnLst/>
            <a:rect r="r" b="b" t="t" l="l"/>
            <a:pathLst>
              <a:path h="5655533" w="6095821">
                <a:moveTo>
                  <a:pt x="0" y="0"/>
                </a:moveTo>
                <a:lnTo>
                  <a:pt x="6095822" y="0"/>
                </a:lnTo>
                <a:lnTo>
                  <a:pt x="6095822" y="5655532"/>
                </a:lnTo>
                <a:lnTo>
                  <a:pt x="0" y="5655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55677" y="7334554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0" y="0"/>
                </a:lnTo>
                <a:lnTo>
                  <a:pt x="5326870" y="4377718"/>
                </a:lnTo>
                <a:lnTo>
                  <a:pt x="0" y="4377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0610876" y="9154240"/>
            <a:ext cx="5155216" cy="4114800"/>
          </a:xfrm>
          <a:custGeom>
            <a:avLst/>
            <a:gdLst/>
            <a:ahLst/>
            <a:cxnLst/>
            <a:rect r="r" b="b" t="t" l="l"/>
            <a:pathLst>
              <a:path h="4114800" w="5155216">
                <a:moveTo>
                  <a:pt x="0" y="4114800"/>
                </a:moveTo>
                <a:lnTo>
                  <a:pt x="5155217" y="4114800"/>
                </a:lnTo>
                <a:lnTo>
                  <a:pt x="515521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182100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23959" y="650875"/>
            <a:ext cx="1264008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Technologies et Outils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74172" y="3821674"/>
            <a:ext cx="9134318" cy="543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8"/>
              </a:lnSpc>
            </a:pPr>
          </a:p>
          <a:p>
            <a:pPr algn="just">
              <a:lnSpc>
                <a:spcPts val="3268"/>
              </a:lnSpc>
            </a:pPr>
          </a:p>
          <a:p>
            <a:pPr algn="just">
              <a:lnSpc>
                <a:spcPts val="3828"/>
              </a:lnSpc>
            </a:pPr>
            <a:r>
              <a:rPr lang="en-US" sz="2734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🗄️ Bases de Données</a:t>
            </a:r>
          </a:p>
          <a:p>
            <a:pPr algn="just">
              <a:lnSpc>
                <a:spcPts val="3828"/>
              </a:lnSpc>
            </a:pPr>
          </a:p>
          <a:p>
            <a:pPr algn="just" marL="590401" indent="-295201" lvl="1">
              <a:lnSpc>
                <a:spcPts val="3828"/>
              </a:lnSpc>
              <a:buFont typeface="Arial"/>
              <a:buChar char="•"/>
            </a:pPr>
            <a:r>
              <a:rPr lang="en-US" sz="27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Memgraph, MongoDB, Dragonfly, PostgreSQL</a:t>
            </a:r>
          </a:p>
          <a:p>
            <a:pPr algn="just">
              <a:lnSpc>
                <a:spcPts val="3828"/>
              </a:lnSpc>
            </a:pPr>
          </a:p>
          <a:p>
            <a:pPr algn="just">
              <a:lnSpc>
                <a:spcPts val="3828"/>
              </a:lnSpc>
            </a:pPr>
            <a:r>
              <a:rPr lang="en-US" sz="2734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⚙️ Backend</a:t>
            </a:r>
          </a:p>
          <a:p>
            <a:pPr algn="just">
              <a:lnSpc>
                <a:spcPts val="3828"/>
              </a:lnSpc>
            </a:pPr>
          </a:p>
          <a:p>
            <a:pPr algn="just" marL="590401" indent="-295201" lvl="1">
              <a:lnSpc>
                <a:spcPts val="3828"/>
              </a:lnSpc>
              <a:buFont typeface="Arial"/>
              <a:buChar char="•"/>
            </a:pPr>
            <a:r>
              <a:rPr lang="en-US" sz="27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Python, FastAPI</a:t>
            </a:r>
          </a:p>
          <a:p>
            <a:pPr algn="just">
              <a:lnSpc>
                <a:spcPts val="3268"/>
              </a:lnSpc>
            </a:pPr>
          </a:p>
          <a:p>
            <a:pPr algn="just">
              <a:lnSpc>
                <a:spcPts val="3268"/>
              </a:lnSpc>
            </a:pPr>
          </a:p>
          <a:p>
            <a:pPr algn="just">
              <a:lnSpc>
                <a:spcPts val="3268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879010" y="9054844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1" y="0"/>
                </a:lnTo>
                <a:lnTo>
                  <a:pt x="5326871" y="4377719"/>
                </a:lnTo>
                <a:lnTo>
                  <a:pt x="0" y="437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0308825" y="9551671"/>
            <a:ext cx="5155216" cy="4114800"/>
          </a:xfrm>
          <a:custGeom>
            <a:avLst/>
            <a:gdLst/>
            <a:ahLst/>
            <a:cxnLst/>
            <a:rect r="r" b="b" t="t" l="l"/>
            <a:pathLst>
              <a:path h="4114800" w="5155216">
                <a:moveTo>
                  <a:pt x="0" y="4114800"/>
                </a:moveTo>
                <a:lnTo>
                  <a:pt x="5155216" y="4114800"/>
                </a:lnTo>
                <a:lnTo>
                  <a:pt x="515521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17795" y="3584176"/>
            <a:ext cx="3846495" cy="3825514"/>
          </a:xfrm>
          <a:custGeom>
            <a:avLst/>
            <a:gdLst/>
            <a:ahLst/>
            <a:cxnLst/>
            <a:rect r="r" b="b" t="t" l="l"/>
            <a:pathLst>
              <a:path h="3825514" w="3846495">
                <a:moveTo>
                  <a:pt x="0" y="0"/>
                </a:moveTo>
                <a:lnTo>
                  <a:pt x="3846495" y="0"/>
                </a:lnTo>
                <a:lnTo>
                  <a:pt x="3846495" y="3825514"/>
                </a:lnTo>
                <a:lnTo>
                  <a:pt x="0" y="3825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182100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0289" y="1654527"/>
            <a:ext cx="15549011" cy="285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69"/>
              </a:lnSpc>
            </a:pPr>
          </a:p>
          <a:p>
            <a:pPr algn="just">
              <a:lnSpc>
                <a:spcPts val="5269"/>
              </a:lnSpc>
            </a:pPr>
            <a:r>
              <a:rPr lang="en-US" sz="26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RepoBox utilise des technologies modernes pour la collecte, le stockage et la visualisation </a:t>
            </a:r>
          </a:p>
          <a:p>
            <a:pPr algn="just">
              <a:lnSpc>
                <a:spcPts val="5269"/>
              </a:lnSpc>
            </a:pPr>
            <a:r>
              <a:rPr lang="en-US" sz="26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 données GitHub.</a:t>
            </a:r>
          </a:p>
          <a:p>
            <a:pPr algn="just">
              <a:lnSpc>
                <a:spcPts val="3268"/>
              </a:lnSpc>
            </a:pPr>
          </a:p>
          <a:p>
            <a:pPr algn="just">
              <a:lnSpc>
                <a:spcPts val="3268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47111" y="347111"/>
            <a:ext cx="1363177" cy="1363177"/>
          </a:xfrm>
          <a:custGeom>
            <a:avLst/>
            <a:gdLst/>
            <a:ahLst/>
            <a:cxnLst/>
            <a:rect r="r" b="b" t="t" l="l"/>
            <a:pathLst>
              <a:path h="1363177" w="1363177">
                <a:moveTo>
                  <a:pt x="0" y="0"/>
                </a:moveTo>
                <a:lnTo>
                  <a:pt x="1363178" y="0"/>
                </a:lnTo>
                <a:lnTo>
                  <a:pt x="1363178" y="1363178"/>
                </a:lnTo>
                <a:lnTo>
                  <a:pt x="0" y="13631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56140" y="4209964"/>
            <a:ext cx="9134318" cy="427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28"/>
              </a:lnSpc>
            </a:pPr>
          </a:p>
          <a:p>
            <a:pPr algn="just">
              <a:lnSpc>
                <a:spcPts val="3828"/>
              </a:lnSpc>
            </a:pPr>
            <a:r>
              <a:rPr lang="en-US" sz="2734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📊 Visualisation</a:t>
            </a:r>
          </a:p>
          <a:p>
            <a:pPr algn="just">
              <a:lnSpc>
                <a:spcPts val="3828"/>
              </a:lnSpc>
            </a:pPr>
          </a:p>
          <a:p>
            <a:pPr algn="just" marL="590401" indent="-295201" lvl="1">
              <a:lnSpc>
                <a:spcPts val="3828"/>
              </a:lnSpc>
              <a:buFont typeface="Arial"/>
              <a:buChar char="•"/>
            </a:pPr>
            <a:r>
              <a:rPr lang="en-US" sz="27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Apache Superset</a:t>
            </a:r>
          </a:p>
          <a:p>
            <a:pPr algn="just">
              <a:lnSpc>
                <a:spcPts val="3828"/>
              </a:lnSpc>
            </a:pPr>
          </a:p>
          <a:p>
            <a:pPr algn="just">
              <a:lnSpc>
                <a:spcPts val="3828"/>
              </a:lnSpc>
            </a:pPr>
            <a:r>
              <a:rPr lang="en-US" sz="2734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🐳 Infrastructure</a:t>
            </a:r>
          </a:p>
          <a:p>
            <a:pPr algn="just">
              <a:lnSpc>
                <a:spcPts val="3828"/>
              </a:lnSpc>
            </a:pPr>
          </a:p>
          <a:p>
            <a:pPr algn="just" marL="590401" indent="-295201" lvl="1">
              <a:lnSpc>
                <a:spcPts val="3828"/>
              </a:lnSpc>
              <a:buFont typeface="Arial"/>
              <a:buChar char="•"/>
            </a:pPr>
            <a:r>
              <a:rPr lang="en-US" sz="27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Docker</a:t>
            </a:r>
          </a:p>
          <a:p>
            <a:pPr algn="just">
              <a:lnSpc>
                <a:spcPts val="326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85466" y="218317"/>
            <a:ext cx="10517068" cy="160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Technologies et Outils</a:t>
            </a:r>
          </a:p>
          <a:p>
            <a:pPr algn="ctr">
              <a:lnSpc>
                <a:spcPts val="6440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258135" y="-2393712"/>
            <a:ext cx="3846495" cy="3825514"/>
          </a:xfrm>
          <a:custGeom>
            <a:avLst/>
            <a:gdLst/>
            <a:ahLst/>
            <a:cxnLst/>
            <a:rect r="r" b="b" t="t" l="l"/>
            <a:pathLst>
              <a:path h="3825514" w="3846495">
                <a:moveTo>
                  <a:pt x="0" y="0"/>
                </a:moveTo>
                <a:lnTo>
                  <a:pt x="3846495" y="0"/>
                </a:lnTo>
                <a:lnTo>
                  <a:pt x="3846495" y="3825514"/>
                </a:lnTo>
                <a:lnTo>
                  <a:pt x="0" y="382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80213">
            <a:off x="13407293" y="8269248"/>
            <a:ext cx="8836596" cy="8198348"/>
          </a:xfrm>
          <a:custGeom>
            <a:avLst/>
            <a:gdLst/>
            <a:ahLst/>
            <a:cxnLst/>
            <a:rect r="r" b="b" t="t" l="l"/>
            <a:pathLst>
              <a:path h="8198348" w="8836596">
                <a:moveTo>
                  <a:pt x="0" y="0"/>
                </a:moveTo>
                <a:lnTo>
                  <a:pt x="8836596" y="0"/>
                </a:lnTo>
                <a:lnTo>
                  <a:pt x="8836596" y="8198348"/>
                </a:lnTo>
                <a:lnTo>
                  <a:pt x="0" y="8198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69303" y="2918474"/>
            <a:ext cx="4895064" cy="1680395"/>
          </a:xfrm>
          <a:custGeom>
            <a:avLst/>
            <a:gdLst/>
            <a:ahLst/>
            <a:cxnLst/>
            <a:rect r="r" b="b" t="t" l="l"/>
            <a:pathLst>
              <a:path h="1680395" w="4895064">
                <a:moveTo>
                  <a:pt x="0" y="0"/>
                </a:moveTo>
                <a:lnTo>
                  <a:pt x="4895064" y="0"/>
                </a:lnTo>
                <a:lnTo>
                  <a:pt x="4895064" y="1680396"/>
                </a:lnTo>
                <a:lnTo>
                  <a:pt x="0" y="16803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9877" y="5426412"/>
            <a:ext cx="6741497" cy="4276181"/>
          </a:xfrm>
          <a:custGeom>
            <a:avLst/>
            <a:gdLst/>
            <a:ahLst/>
            <a:cxnLst/>
            <a:rect r="r" b="b" t="t" l="l"/>
            <a:pathLst>
              <a:path h="4276181" w="6741497">
                <a:moveTo>
                  <a:pt x="0" y="0"/>
                </a:moveTo>
                <a:lnTo>
                  <a:pt x="6741497" y="0"/>
                </a:lnTo>
                <a:lnTo>
                  <a:pt x="6741497" y="4276180"/>
                </a:lnTo>
                <a:lnTo>
                  <a:pt x="0" y="42761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94791" y="1279402"/>
            <a:ext cx="7898417" cy="62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9"/>
              </a:lnSpc>
            </a:pPr>
            <a:r>
              <a:rPr lang="en-US" sz="30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3.1 Memgraph - BDD Orientée Graphe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475471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96623" y="3396722"/>
            <a:ext cx="8361304" cy="5528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3580" indent="-316790" lvl="1">
              <a:lnSpc>
                <a:spcPts val="7336"/>
              </a:lnSpc>
              <a:buFont typeface="Arial"/>
              <a:buChar char="•"/>
            </a:pPr>
            <a:r>
              <a:rPr lang="en-US" sz="29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Modélisation naturelle des relations :</a:t>
            </a:r>
          </a:p>
          <a:p>
            <a:pPr algn="ctr">
              <a:lnSpc>
                <a:spcPts val="7336"/>
              </a:lnSpc>
            </a:pPr>
            <a:r>
              <a:rPr lang="en-US" sz="29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(repos, users, langages, topics)</a:t>
            </a:r>
          </a:p>
          <a:p>
            <a:pPr algn="just" marL="633580" indent="-316790" lvl="1">
              <a:lnSpc>
                <a:spcPts val="7336"/>
              </a:lnSpc>
              <a:buFont typeface="Arial"/>
              <a:buChar char="•"/>
            </a:pPr>
            <a:r>
              <a:rPr lang="en-US" sz="29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Requêtes rapides sur les connexions.</a:t>
            </a:r>
          </a:p>
          <a:p>
            <a:pPr algn="just" marL="633580" indent="-316790" lvl="1">
              <a:lnSpc>
                <a:spcPts val="7336"/>
              </a:lnSpc>
              <a:buFont typeface="Arial"/>
              <a:buChar char="•"/>
            </a:pPr>
            <a:r>
              <a:rPr lang="en-US" sz="29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Analyse et visualisation des réseaux de projets et développeurs.</a:t>
            </a:r>
          </a:p>
          <a:p>
            <a:pPr algn="just">
              <a:lnSpc>
                <a:spcPts val="3268"/>
              </a:lnSpc>
            </a:pPr>
          </a:p>
          <a:p>
            <a:pPr algn="just">
              <a:lnSpc>
                <a:spcPts val="326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85466" y="218317"/>
            <a:ext cx="10517068" cy="160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Technologies et Outils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258135" y="-2393712"/>
            <a:ext cx="3846495" cy="3825514"/>
          </a:xfrm>
          <a:custGeom>
            <a:avLst/>
            <a:gdLst/>
            <a:ahLst/>
            <a:cxnLst/>
            <a:rect r="r" b="b" t="t" l="l"/>
            <a:pathLst>
              <a:path h="3825514" w="3846495">
                <a:moveTo>
                  <a:pt x="0" y="0"/>
                </a:moveTo>
                <a:lnTo>
                  <a:pt x="3846495" y="0"/>
                </a:lnTo>
                <a:lnTo>
                  <a:pt x="3846495" y="3825514"/>
                </a:lnTo>
                <a:lnTo>
                  <a:pt x="0" y="382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80213">
            <a:off x="13407293" y="8269248"/>
            <a:ext cx="8836596" cy="8198348"/>
          </a:xfrm>
          <a:custGeom>
            <a:avLst/>
            <a:gdLst/>
            <a:ahLst/>
            <a:cxnLst/>
            <a:rect r="r" b="b" t="t" l="l"/>
            <a:pathLst>
              <a:path h="8198348" w="8836596">
                <a:moveTo>
                  <a:pt x="0" y="0"/>
                </a:moveTo>
                <a:lnTo>
                  <a:pt x="8836596" y="0"/>
                </a:lnTo>
                <a:lnTo>
                  <a:pt x="8836596" y="8198348"/>
                </a:lnTo>
                <a:lnTo>
                  <a:pt x="0" y="8198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7934" y="2268572"/>
            <a:ext cx="4895064" cy="1680395"/>
          </a:xfrm>
          <a:custGeom>
            <a:avLst/>
            <a:gdLst/>
            <a:ahLst/>
            <a:cxnLst/>
            <a:rect r="r" b="b" t="t" l="l"/>
            <a:pathLst>
              <a:path h="1680395" w="4895064">
                <a:moveTo>
                  <a:pt x="0" y="0"/>
                </a:moveTo>
                <a:lnTo>
                  <a:pt x="4895064" y="0"/>
                </a:lnTo>
                <a:lnTo>
                  <a:pt x="4895064" y="1680395"/>
                </a:lnTo>
                <a:lnTo>
                  <a:pt x="0" y="16803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770" r="0" b="-3077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8771" y="4126607"/>
            <a:ext cx="6741497" cy="5851872"/>
          </a:xfrm>
          <a:custGeom>
            <a:avLst/>
            <a:gdLst/>
            <a:ahLst/>
            <a:cxnLst/>
            <a:rect r="r" b="b" t="t" l="l"/>
            <a:pathLst>
              <a:path h="5851872" w="6741497">
                <a:moveTo>
                  <a:pt x="0" y="0"/>
                </a:moveTo>
                <a:lnTo>
                  <a:pt x="6741497" y="0"/>
                </a:lnTo>
                <a:lnTo>
                  <a:pt x="6741497" y="5851872"/>
                </a:lnTo>
                <a:lnTo>
                  <a:pt x="0" y="5851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6" t="0" r="-356" b="-83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07598" y="1279402"/>
            <a:ext cx="9072803" cy="62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9"/>
              </a:lnSpc>
            </a:pPr>
            <a:r>
              <a:rPr lang="en-US" sz="30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3.2 MongoDB - BDD Orientée Document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475471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96623" y="3396722"/>
            <a:ext cx="8361304" cy="5528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3580" indent="-316790" lvl="1">
              <a:lnSpc>
                <a:spcPts val="7336"/>
              </a:lnSpc>
              <a:buFont typeface="Arial"/>
              <a:buChar char="•"/>
            </a:pPr>
            <a:r>
              <a:rPr lang="en-US" sz="29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Modélisation naturelle des relations :</a:t>
            </a:r>
          </a:p>
          <a:p>
            <a:pPr algn="ctr">
              <a:lnSpc>
                <a:spcPts val="7336"/>
              </a:lnSpc>
            </a:pPr>
            <a:r>
              <a:rPr lang="en-US" sz="29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(repos, users, langages, topics)</a:t>
            </a:r>
          </a:p>
          <a:p>
            <a:pPr algn="just" marL="633580" indent="-316790" lvl="1">
              <a:lnSpc>
                <a:spcPts val="7336"/>
              </a:lnSpc>
              <a:buFont typeface="Arial"/>
              <a:buChar char="•"/>
            </a:pPr>
            <a:r>
              <a:rPr lang="en-US" sz="29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Requêtes rapides sur les connexions.</a:t>
            </a:r>
          </a:p>
          <a:p>
            <a:pPr algn="just" marL="633580" indent="-316790" lvl="1">
              <a:lnSpc>
                <a:spcPts val="7336"/>
              </a:lnSpc>
              <a:buFont typeface="Arial"/>
              <a:buChar char="•"/>
            </a:pPr>
            <a:r>
              <a:rPr lang="en-US" sz="29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Analyse et visualisation des réseaux de projets et développeurs.</a:t>
            </a:r>
          </a:p>
          <a:p>
            <a:pPr algn="just">
              <a:lnSpc>
                <a:spcPts val="3268"/>
              </a:lnSpc>
            </a:pPr>
          </a:p>
          <a:p>
            <a:pPr algn="just">
              <a:lnSpc>
                <a:spcPts val="326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58135" y="-2393712"/>
            <a:ext cx="3846495" cy="3825514"/>
          </a:xfrm>
          <a:custGeom>
            <a:avLst/>
            <a:gdLst/>
            <a:ahLst/>
            <a:cxnLst/>
            <a:rect r="r" b="b" t="t" l="l"/>
            <a:pathLst>
              <a:path h="3825514" w="3846495">
                <a:moveTo>
                  <a:pt x="0" y="0"/>
                </a:moveTo>
                <a:lnTo>
                  <a:pt x="3846495" y="0"/>
                </a:lnTo>
                <a:lnTo>
                  <a:pt x="3846495" y="3825514"/>
                </a:lnTo>
                <a:lnTo>
                  <a:pt x="0" y="382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80213">
            <a:off x="13407293" y="8269248"/>
            <a:ext cx="8836596" cy="8198348"/>
          </a:xfrm>
          <a:custGeom>
            <a:avLst/>
            <a:gdLst/>
            <a:ahLst/>
            <a:cxnLst/>
            <a:rect r="r" b="b" t="t" l="l"/>
            <a:pathLst>
              <a:path h="8198348" w="8836596">
                <a:moveTo>
                  <a:pt x="0" y="0"/>
                </a:moveTo>
                <a:lnTo>
                  <a:pt x="8836596" y="0"/>
                </a:lnTo>
                <a:lnTo>
                  <a:pt x="8836596" y="8198348"/>
                </a:lnTo>
                <a:lnTo>
                  <a:pt x="0" y="8198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48049" y="2421789"/>
            <a:ext cx="4823111" cy="2408145"/>
          </a:xfrm>
          <a:custGeom>
            <a:avLst/>
            <a:gdLst/>
            <a:ahLst/>
            <a:cxnLst/>
            <a:rect r="r" b="b" t="t" l="l"/>
            <a:pathLst>
              <a:path h="2408145" w="4823111">
                <a:moveTo>
                  <a:pt x="0" y="0"/>
                </a:moveTo>
                <a:lnTo>
                  <a:pt x="4823111" y="0"/>
                </a:lnTo>
                <a:lnTo>
                  <a:pt x="4823111" y="2408145"/>
                </a:lnTo>
                <a:lnTo>
                  <a:pt x="0" y="24081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2422" y="5820534"/>
            <a:ext cx="7634365" cy="3341730"/>
          </a:xfrm>
          <a:custGeom>
            <a:avLst/>
            <a:gdLst/>
            <a:ahLst/>
            <a:cxnLst/>
            <a:rect r="r" b="b" t="t" l="l"/>
            <a:pathLst>
              <a:path h="3341730" w="7634365">
                <a:moveTo>
                  <a:pt x="0" y="0"/>
                </a:moveTo>
                <a:lnTo>
                  <a:pt x="7634365" y="0"/>
                </a:lnTo>
                <a:lnTo>
                  <a:pt x="7634365" y="3341729"/>
                </a:lnTo>
                <a:lnTo>
                  <a:pt x="0" y="33417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6145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475471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50002" y="4063472"/>
            <a:ext cx="8361304" cy="419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3580" indent="-316790" lvl="1">
              <a:lnSpc>
                <a:spcPts val="7336"/>
              </a:lnSpc>
              <a:buFont typeface="Arial"/>
              <a:buChar char="•"/>
            </a:pPr>
            <a:r>
              <a:rPr lang="en-US" sz="29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Cache en mémoi</a:t>
            </a:r>
            <a:r>
              <a:rPr lang="en-US" sz="29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 ≈ 25× pl</a:t>
            </a:r>
            <a:r>
              <a:rPr lang="en-US" sz="29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 rapide que Redis</a:t>
            </a:r>
          </a:p>
          <a:p>
            <a:pPr algn="just" marL="633580" indent="-316790" lvl="1">
              <a:lnSpc>
                <a:spcPts val="7336"/>
              </a:lnSpc>
              <a:buFont typeface="Arial"/>
              <a:buChar char="•"/>
            </a:pPr>
            <a:r>
              <a:rPr lang="en-US" sz="29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Accès instantané aux données fréquentes</a:t>
            </a:r>
          </a:p>
          <a:p>
            <a:pPr algn="just" marL="633580" indent="-316790" lvl="1">
              <a:lnSpc>
                <a:spcPts val="7336"/>
              </a:lnSpc>
              <a:buFont typeface="Arial"/>
              <a:buChar char="•"/>
            </a:pPr>
            <a:r>
              <a:rPr lang="en-US" sz="29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Statistiques et résultats en temps réel</a:t>
            </a:r>
          </a:p>
          <a:p>
            <a:pPr algn="just">
              <a:lnSpc>
                <a:spcPts val="3268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885466" y="218317"/>
            <a:ext cx="10517068" cy="160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Technologies et Outils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607598" y="1279402"/>
            <a:ext cx="9072803" cy="62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9"/>
              </a:lnSpc>
            </a:pPr>
            <a:r>
              <a:rPr lang="en-US" sz="30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3.3 DragonflyDB - Cache Ultra-Rapide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58135" y="-2393712"/>
            <a:ext cx="3846495" cy="3825514"/>
          </a:xfrm>
          <a:custGeom>
            <a:avLst/>
            <a:gdLst/>
            <a:ahLst/>
            <a:cxnLst/>
            <a:rect r="r" b="b" t="t" l="l"/>
            <a:pathLst>
              <a:path h="3825514" w="3846495">
                <a:moveTo>
                  <a:pt x="0" y="0"/>
                </a:moveTo>
                <a:lnTo>
                  <a:pt x="3846495" y="0"/>
                </a:lnTo>
                <a:lnTo>
                  <a:pt x="3846495" y="3825514"/>
                </a:lnTo>
                <a:lnTo>
                  <a:pt x="0" y="382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80213">
            <a:off x="13407293" y="8269248"/>
            <a:ext cx="8836596" cy="8198348"/>
          </a:xfrm>
          <a:custGeom>
            <a:avLst/>
            <a:gdLst/>
            <a:ahLst/>
            <a:cxnLst/>
            <a:rect r="r" b="b" t="t" l="l"/>
            <a:pathLst>
              <a:path h="8198348" w="8836596">
                <a:moveTo>
                  <a:pt x="0" y="0"/>
                </a:moveTo>
                <a:lnTo>
                  <a:pt x="8836596" y="0"/>
                </a:lnTo>
                <a:lnTo>
                  <a:pt x="8836596" y="8198348"/>
                </a:lnTo>
                <a:lnTo>
                  <a:pt x="0" y="8198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2836" y="2272290"/>
            <a:ext cx="7765142" cy="2020150"/>
          </a:xfrm>
          <a:custGeom>
            <a:avLst/>
            <a:gdLst/>
            <a:ahLst/>
            <a:cxnLst/>
            <a:rect r="r" b="b" t="t" l="l"/>
            <a:pathLst>
              <a:path h="2020150" w="7765142">
                <a:moveTo>
                  <a:pt x="0" y="0"/>
                </a:moveTo>
                <a:lnTo>
                  <a:pt x="7765142" y="0"/>
                </a:lnTo>
                <a:lnTo>
                  <a:pt x="7765142" y="2020150"/>
                </a:lnTo>
                <a:lnTo>
                  <a:pt x="0" y="2020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4627" y="4663028"/>
            <a:ext cx="8169373" cy="4595272"/>
          </a:xfrm>
          <a:custGeom>
            <a:avLst/>
            <a:gdLst/>
            <a:ahLst/>
            <a:cxnLst/>
            <a:rect r="r" b="b" t="t" l="l"/>
            <a:pathLst>
              <a:path h="4595272" w="8169373">
                <a:moveTo>
                  <a:pt x="0" y="0"/>
                </a:moveTo>
                <a:lnTo>
                  <a:pt x="8169373" y="0"/>
                </a:lnTo>
                <a:lnTo>
                  <a:pt x="8169373" y="4595272"/>
                </a:lnTo>
                <a:lnTo>
                  <a:pt x="0" y="45952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475471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64287" y="4367753"/>
            <a:ext cx="8361304" cy="3900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36"/>
              </a:lnSpc>
              <a:spcBef>
                <a:spcPct val="0"/>
              </a:spcBef>
            </a:pPr>
          </a:p>
          <a:p>
            <a:pPr algn="just" marL="611991" indent="-305995" lvl="1">
              <a:lnSpc>
                <a:spcPts val="7086"/>
              </a:lnSpc>
              <a:spcBef>
                <a:spcPct val="0"/>
              </a:spcBef>
              <a:buFont typeface="Arial"/>
              <a:buChar char="•"/>
            </a:pPr>
            <a:r>
              <a:rPr lang="en-US" sz="2834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Dashboards interactifs et personnalisables .</a:t>
            </a:r>
          </a:p>
          <a:p>
            <a:pPr algn="just" marL="611991" indent="-305995" lvl="1">
              <a:lnSpc>
                <a:spcPts val="7086"/>
              </a:lnSpc>
              <a:spcBef>
                <a:spcPct val="0"/>
              </a:spcBef>
              <a:buFont typeface="Arial"/>
              <a:buChar char="•"/>
            </a:pPr>
            <a:r>
              <a:rPr lang="en-US" sz="2834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Visualisations variées ( charts,maps,tables).</a:t>
            </a:r>
          </a:p>
          <a:p>
            <a:pPr algn="just">
              <a:lnSpc>
                <a:spcPts val="5836"/>
              </a:lnSpc>
              <a:spcBef>
                <a:spcPct val="0"/>
              </a:spcBef>
            </a:pPr>
          </a:p>
          <a:p>
            <a:pPr algn="just">
              <a:lnSpc>
                <a:spcPts val="583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885466" y="218317"/>
            <a:ext cx="10517068" cy="160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Technologies et Outils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750345" y="1279402"/>
            <a:ext cx="10787311" cy="62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9"/>
              </a:lnSpc>
            </a:pPr>
            <a:r>
              <a:rPr lang="en-US" sz="30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3.4 Apache Superset- Plateforme de Visualisation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47051" y="4562475"/>
            <a:ext cx="1334309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4- Résultats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990141" y="-1326684"/>
            <a:ext cx="3846495" cy="3825514"/>
          </a:xfrm>
          <a:custGeom>
            <a:avLst/>
            <a:gdLst/>
            <a:ahLst/>
            <a:cxnLst/>
            <a:rect r="r" b="b" t="t" l="l"/>
            <a:pathLst>
              <a:path h="3825514" w="3846495">
                <a:moveTo>
                  <a:pt x="0" y="0"/>
                </a:moveTo>
                <a:lnTo>
                  <a:pt x="3846495" y="0"/>
                </a:lnTo>
                <a:lnTo>
                  <a:pt x="3846495" y="3825514"/>
                </a:lnTo>
                <a:lnTo>
                  <a:pt x="0" y="382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57108" y="2156921"/>
            <a:ext cx="6095821" cy="5655533"/>
          </a:xfrm>
          <a:custGeom>
            <a:avLst/>
            <a:gdLst/>
            <a:ahLst/>
            <a:cxnLst/>
            <a:rect r="r" b="b" t="t" l="l"/>
            <a:pathLst>
              <a:path h="5655533" w="6095821">
                <a:moveTo>
                  <a:pt x="0" y="0"/>
                </a:moveTo>
                <a:lnTo>
                  <a:pt x="6095822" y="0"/>
                </a:lnTo>
                <a:lnTo>
                  <a:pt x="6095822" y="5655532"/>
                </a:lnTo>
                <a:lnTo>
                  <a:pt x="0" y="5655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55677" y="7334554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0" y="0"/>
                </a:lnTo>
                <a:lnTo>
                  <a:pt x="5326870" y="4377718"/>
                </a:lnTo>
                <a:lnTo>
                  <a:pt x="0" y="4377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0610876" y="9154240"/>
            <a:ext cx="5155216" cy="4114800"/>
          </a:xfrm>
          <a:custGeom>
            <a:avLst/>
            <a:gdLst/>
            <a:ahLst/>
            <a:cxnLst/>
            <a:rect r="r" b="b" t="t" l="l"/>
            <a:pathLst>
              <a:path h="4114800" w="5155216">
                <a:moveTo>
                  <a:pt x="0" y="4114800"/>
                </a:moveTo>
                <a:lnTo>
                  <a:pt x="5155217" y="4114800"/>
                </a:lnTo>
                <a:lnTo>
                  <a:pt x="515521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182100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12943" y="155576"/>
            <a:ext cx="13062113" cy="87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Résultats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78510" y="9730058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0" y="0"/>
                </a:lnTo>
                <a:lnTo>
                  <a:pt x="5326870" y="4377719"/>
                </a:lnTo>
                <a:lnTo>
                  <a:pt x="0" y="437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08003" y="8902896"/>
            <a:ext cx="2077974" cy="4114800"/>
          </a:xfrm>
          <a:custGeom>
            <a:avLst/>
            <a:gdLst/>
            <a:ahLst/>
            <a:cxnLst/>
            <a:rect r="r" b="b" t="t" l="l"/>
            <a:pathLst>
              <a:path h="4114800" w="2077974">
                <a:moveTo>
                  <a:pt x="0" y="0"/>
                </a:moveTo>
                <a:lnTo>
                  <a:pt x="2077974" y="0"/>
                </a:lnTo>
                <a:lnTo>
                  <a:pt x="20779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4858">
            <a:off x="-6274461" y="-498547"/>
            <a:ext cx="10147701" cy="1402228"/>
          </a:xfrm>
          <a:custGeom>
            <a:avLst/>
            <a:gdLst/>
            <a:ahLst/>
            <a:cxnLst/>
            <a:rect r="r" b="b" t="t" l="l"/>
            <a:pathLst>
              <a:path h="1402228" w="10147701">
                <a:moveTo>
                  <a:pt x="0" y="0"/>
                </a:moveTo>
                <a:lnTo>
                  <a:pt x="10147701" y="0"/>
                </a:lnTo>
                <a:lnTo>
                  <a:pt x="10147701" y="1402228"/>
                </a:lnTo>
                <a:lnTo>
                  <a:pt x="0" y="1402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68429" y="1864702"/>
            <a:ext cx="10891813" cy="7526560"/>
          </a:xfrm>
          <a:custGeom>
            <a:avLst/>
            <a:gdLst/>
            <a:ahLst/>
            <a:cxnLst/>
            <a:rect r="r" b="b" t="t" l="l"/>
            <a:pathLst>
              <a:path h="7526560" w="10891813">
                <a:moveTo>
                  <a:pt x="0" y="0"/>
                </a:moveTo>
                <a:lnTo>
                  <a:pt x="10891813" y="0"/>
                </a:lnTo>
                <a:lnTo>
                  <a:pt x="10891813" y="7526560"/>
                </a:lnTo>
                <a:lnTo>
                  <a:pt x="0" y="75265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2" t="-3985" r="-96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69782" y="1121898"/>
            <a:ext cx="7348437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4.1-MongoDB+MongoCompass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22235" y="9360488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12943" y="155576"/>
            <a:ext cx="13062113" cy="87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Résultats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78510" y="9730058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0" y="0"/>
                </a:lnTo>
                <a:lnTo>
                  <a:pt x="5326870" y="4377719"/>
                </a:lnTo>
                <a:lnTo>
                  <a:pt x="0" y="437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08003" y="8902896"/>
            <a:ext cx="2077974" cy="4114800"/>
          </a:xfrm>
          <a:custGeom>
            <a:avLst/>
            <a:gdLst/>
            <a:ahLst/>
            <a:cxnLst/>
            <a:rect r="r" b="b" t="t" l="l"/>
            <a:pathLst>
              <a:path h="4114800" w="2077974">
                <a:moveTo>
                  <a:pt x="0" y="0"/>
                </a:moveTo>
                <a:lnTo>
                  <a:pt x="2077974" y="0"/>
                </a:lnTo>
                <a:lnTo>
                  <a:pt x="20779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4858">
            <a:off x="-6274461" y="-498547"/>
            <a:ext cx="10147701" cy="1402228"/>
          </a:xfrm>
          <a:custGeom>
            <a:avLst/>
            <a:gdLst/>
            <a:ahLst/>
            <a:cxnLst/>
            <a:rect r="r" b="b" t="t" l="l"/>
            <a:pathLst>
              <a:path h="1402228" w="10147701">
                <a:moveTo>
                  <a:pt x="0" y="0"/>
                </a:moveTo>
                <a:lnTo>
                  <a:pt x="10147701" y="0"/>
                </a:lnTo>
                <a:lnTo>
                  <a:pt x="10147701" y="1402228"/>
                </a:lnTo>
                <a:lnTo>
                  <a:pt x="0" y="1402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68429" y="1864702"/>
            <a:ext cx="10891813" cy="7526560"/>
          </a:xfrm>
          <a:custGeom>
            <a:avLst/>
            <a:gdLst/>
            <a:ahLst/>
            <a:cxnLst/>
            <a:rect r="r" b="b" t="t" l="l"/>
            <a:pathLst>
              <a:path h="7526560" w="10891813">
                <a:moveTo>
                  <a:pt x="0" y="0"/>
                </a:moveTo>
                <a:lnTo>
                  <a:pt x="10891813" y="0"/>
                </a:lnTo>
                <a:lnTo>
                  <a:pt x="10891813" y="7526560"/>
                </a:lnTo>
                <a:lnTo>
                  <a:pt x="0" y="75265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332" r="0" b="-433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69782" y="1121898"/>
            <a:ext cx="7348437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4.1-MongoDB+MongoCompass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22235" y="9360488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12943" y="155576"/>
            <a:ext cx="13062113" cy="87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Résultats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78510" y="9730058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0" y="0"/>
                </a:lnTo>
                <a:lnTo>
                  <a:pt x="5326870" y="4377719"/>
                </a:lnTo>
                <a:lnTo>
                  <a:pt x="0" y="437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08003" y="8902896"/>
            <a:ext cx="2077974" cy="4114800"/>
          </a:xfrm>
          <a:custGeom>
            <a:avLst/>
            <a:gdLst/>
            <a:ahLst/>
            <a:cxnLst/>
            <a:rect r="r" b="b" t="t" l="l"/>
            <a:pathLst>
              <a:path h="4114800" w="2077974">
                <a:moveTo>
                  <a:pt x="0" y="0"/>
                </a:moveTo>
                <a:lnTo>
                  <a:pt x="2077974" y="0"/>
                </a:lnTo>
                <a:lnTo>
                  <a:pt x="20779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4858">
            <a:off x="-6274461" y="-498547"/>
            <a:ext cx="10147701" cy="1402228"/>
          </a:xfrm>
          <a:custGeom>
            <a:avLst/>
            <a:gdLst/>
            <a:ahLst/>
            <a:cxnLst/>
            <a:rect r="r" b="b" t="t" l="l"/>
            <a:pathLst>
              <a:path h="1402228" w="10147701">
                <a:moveTo>
                  <a:pt x="0" y="0"/>
                </a:moveTo>
                <a:lnTo>
                  <a:pt x="10147701" y="0"/>
                </a:lnTo>
                <a:lnTo>
                  <a:pt x="10147701" y="1402228"/>
                </a:lnTo>
                <a:lnTo>
                  <a:pt x="0" y="1402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68429" y="1864702"/>
            <a:ext cx="10891813" cy="7526560"/>
          </a:xfrm>
          <a:custGeom>
            <a:avLst/>
            <a:gdLst/>
            <a:ahLst/>
            <a:cxnLst/>
            <a:rect r="r" b="b" t="t" l="l"/>
            <a:pathLst>
              <a:path h="7526560" w="10891813">
                <a:moveTo>
                  <a:pt x="0" y="0"/>
                </a:moveTo>
                <a:lnTo>
                  <a:pt x="10891813" y="0"/>
                </a:lnTo>
                <a:lnTo>
                  <a:pt x="10891813" y="7526560"/>
                </a:lnTo>
                <a:lnTo>
                  <a:pt x="0" y="75265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332" r="0" b="-433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69782" y="1121898"/>
            <a:ext cx="7348437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4.1-MongoDB+MongoCompass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22235" y="9360488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56831" y="847725"/>
            <a:ext cx="7562357" cy="1609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60"/>
              </a:lnSpc>
              <a:spcBef>
                <a:spcPct val="0"/>
              </a:spcBef>
            </a:pPr>
            <a:r>
              <a:rPr lang="en-US" sz="940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Sommaire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074797" y="8953418"/>
            <a:ext cx="7207452" cy="4114800"/>
          </a:xfrm>
          <a:custGeom>
            <a:avLst/>
            <a:gdLst/>
            <a:ahLst/>
            <a:cxnLst/>
            <a:rect r="r" b="b" t="t" l="l"/>
            <a:pathLst>
              <a:path h="4114800" w="7207452">
                <a:moveTo>
                  <a:pt x="0" y="0"/>
                </a:moveTo>
                <a:lnTo>
                  <a:pt x="7207452" y="0"/>
                </a:lnTo>
                <a:lnTo>
                  <a:pt x="72074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469711" y="3528032"/>
          <a:ext cx="13339295" cy="3709988"/>
        </p:xfrm>
        <a:graphic>
          <a:graphicData uri="http://schemas.openxmlformats.org/drawingml/2006/table">
            <a:tbl>
              <a:tblPr/>
              <a:tblGrid>
                <a:gridCol w="827484"/>
                <a:gridCol w="6700124"/>
                <a:gridCol w="837097"/>
                <a:gridCol w="4974588"/>
              </a:tblGrid>
              <a:tr h="10681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Résultats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36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Architecture du Système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 et Perspectives</a:t>
                      </a:r>
                      <a:r>
                        <a:rPr lang="en-US" sz="30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81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Technologies et Outils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3292319" y="9344367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0" y="0"/>
                </a:lnTo>
                <a:lnTo>
                  <a:pt x="5326870" y="4377719"/>
                </a:lnTo>
                <a:lnTo>
                  <a:pt x="0" y="4377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278751">
            <a:off x="15215918" y="-4169525"/>
            <a:ext cx="5369627" cy="6076738"/>
          </a:xfrm>
          <a:custGeom>
            <a:avLst/>
            <a:gdLst/>
            <a:ahLst/>
            <a:cxnLst/>
            <a:rect r="r" b="b" t="t" l="l"/>
            <a:pathLst>
              <a:path h="6076738" w="5369627">
                <a:moveTo>
                  <a:pt x="0" y="0"/>
                </a:moveTo>
                <a:lnTo>
                  <a:pt x="5369627" y="0"/>
                </a:lnTo>
                <a:lnTo>
                  <a:pt x="5369627" y="6076738"/>
                </a:lnTo>
                <a:lnTo>
                  <a:pt x="0" y="6076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182100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12943" y="155576"/>
            <a:ext cx="13062113" cy="87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Résultats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78510" y="9730058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0" y="0"/>
                </a:lnTo>
                <a:lnTo>
                  <a:pt x="5326870" y="4377719"/>
                </a:lnTo>
                <a:lnTo>
                  <a:pt x="0" y="437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08003" y="8902896"/>
            <a:ext cx="2077974" cy="4114800"/>
          </a:xfrm>
          <a:custGeom>
            <a:avLst/>
            <a:gdLst/>
            <a:ahLst/>
            <a:cxnLst/>
            <a:rect r="r" b="b" t="t" l="l"/>
            <a:pathLst>
              <a:path h="4114800" w="2077974">
                <a:moveTo>
                  <a:pt x="0" y="0"/>
                </a:moveTo>
                <a:lnTo>
                  <a:pt x="2077974" y="0"/>
                </a:lnTo>
                <a:lnTo>
                  <a:pt x="20779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4858">
            <a:off x="-6274461" y="-498547"/>
            <a:ext cx="10147701" cy="1402228"/>
          </a:xfrm>
          <a:custGeom>
            <a:avLst/>
            <a:gdLst/>
            <a:ahLst/>
            <a:cxnLst/>
            <a:rect r="r" b="b" t="t" l="l"/>
            <a:pathLst>
              <a:path h="1402228" w="10147701">
                <a:moveTo>
                  <a:pt x="0" y="0"/>
                </a:moveTo>
                <a:lnTo>
                  <a:pt x="10147701" y="0"/>
                </a:lnTo>
                <a:lnTo>
                  <a:pt x="10147701" y="1402228"/>
                </a:lnTo>
                <a:lnTo>
                  <a:pt x="0" y="1402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762103"/>
            <a:ext cx="15982962" cy="7731758"/>
          </a:xfrm>
          <a:custGeom>
            <a:avLst/>
            <a:gdLst/>
            <a:ahLst/>
            <a:cxnLst/>
            <a:rect r="r" b="b" t="t" l="l"/>
            <a:pathLst>
              <a:path h="7731758" w="15982962">
                <a:moveTo>
                  <a:pt x="0" y="0"/>
                </a:moveTo>
                <a:lnTo>
                  <a:pt x="15982962" y="0"/>
                </a:lnTo>
                <a:lnTo>
                  <a:pt x="15982962" y="7731758"/>
                </a:lnTo>
                <a:lnTo>
                  <a:pt x="0" y="77317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69782" y="952500"/>
            <a:ext cx="7348437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4.2-Memgraph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22235" y="9360488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12943" y="155576"/>
            <a:ext cx="13062113" cy="87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Résultats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78510" y="9730058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0" y="0"/>
                </a:lnTo>
                <a:lnTo>
                  <a:pt x="5326870" y="4377719"/>
                </a:lnTo>
                <a:lnTo>
                  <a:pt x="0" y="437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08003" y="8902896"/>
            <a:ext cx="2077974" cy="4114800"/>
          </a:xfrm>
          <a:custGeom>
            <a:avLst/>
            <a:gdLst/>
            <a:ahLst/>
            <a:cxnLst/>
            <a:rect r="r" b="b" t="t" l="l"/>
            <a:pathLst>
              <a:path h="4114800" w="2077974">
                <a:moveTo>
                  <a:pt x="0" y="0"/>
                </a:moveTo>
                <a:lnTo>
                  <a:pt x="2077974" y="0"/>
                </a:lnTo>
                <a:lnTo>
                  <a:pt x="20779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4858">
            <a:off x="-6274461" y="-498547"/>
            <a:ext cx="10147701" cy="1402228"/>
          </a:xfrm>
          <a:custGeom>
            <a:avLst/>
            <a:gdLst/>
            <a:ahLst/>
            <a:cxnLst/>
            <a:rect r="r" b="b" t="t" l="l"/>
            <a:pathLst>
              <a:path h="1402228" w="10147701">
                <a:moveTo>
                  <a:pt x="0" y="0"/>
                </a:moveTo>
                <a:lnTo>
                  <a:pt x="10147701" y="0"/>
                </a:lnTo>
                <a:lnTo>
                  <a:pt x="10147701" y="1402228"/>
                </a:lnTo>
                <a:lnTo>
                  <a:pt x="0" y="1402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537550"/>
            <a:ext cx="7927012" cy="4642047"/>
          </a:xfrm>
          <a:custGeom>
            <a:avLst/>
            <a:gdLst/>
            <a:ahLst/>
            <a:cxnLst/>
            <a:rect r="r" b="b" t="t" l="l"/>
            <a:pathLst>
              <a:path h="4642047" w="7927012">
                <a:moveTo>
                  <a:pt x="0" y="0"/>
                </a:moveTo>
                <a:lnTo>
                  <a:pt x="7927012" y="0"/>
                </a:lnTo>
                <a:lnTo>
                  <a:pt x="7927012" y="4642047"/>
                </a:lnTo>
                <a:lnTo>
                  <a:pt x="0" y="46420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73" t="0" r="-7907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31939" y="2632597"/>
            <a:ext cx="6927361" cy="6451954"/>
          </a:xfrm>
          <a:custGeom>
            <a:avLst/>
            <a:gdLst/>
            <a:ahLst/>
            <a:cxnLst/>
            <a:rect r="r" b="b" t="t" l="l"/>
            <a:pathLst>
              <a:path h="6451954" w="6927361">
                <a:moveTo>
                  <a:pt x="0" y="0"/>
                </a:moveTo>
                <a:lnTo>
                  <a:pt x="6927361" y="0"/>
                </a:lnTo>
                <a:lnTo>
                  <a:pt x="6927361" y="6451954"/>
                </a:lnTo>
                <a:lnTo>
                  <a:pt x="0" y="64519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69782" y="1139537"/>
            <a:ext cx="7348437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4.2-Memgraph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22235" y="9360488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161765" y="2111262"/>
            <a:ext cx="10305765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RQ :Repos et leurs Langages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12943" y="155576"/>
            <a:ext cx="13062113" cy="87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Résultats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78510" y="9730058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0" y="0"/>
                </a:lnTo>
                <a:lnTo>
                  <a:pt x="5326870" y="4377719"/>
                </a:lnTo>
                <a:lnTo>
                  <a:pt x="0" y="437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08003" y="8902896"/>
            <a:ext cx="2077974" cy="4114800"/>
          </a:xfrm>
          <a:custGeom>
            <a:avLst/>
            <a:gdLst/>
            <a:ahLst/>
            <a:cxnLst/>
            <a:rect r="r" b="b" t="t" l="l"/>
            <a:pathLst>
              <a:path h="4114800" w="2077974">
                <a:moveTo>
                  <a:pt x="0" y="0"/>
                </a:moveTo>
                <a:lnTo>
                  <a:pt x="2077974" y="0"/>
                </a:lnTo>
                <a:lnTo>
                  <a:pt x="20779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4858">
            <a:off x="-6274461" y="-498547"/>
            <a:ext cx="10147701" cy="1402228"/>
          </a:xfrm>
          <a:custGeom>
            <a:avLst/>
            <a:gdLst/>
            <a:ahLst/>
            <a:cxnLst/>
            <a:rect r="r" b="b" t="t" l="l"/>
            <a:pathLst>
              <a:path h="1402228" w="10147701">
                <a:moveTo>
                  <a:pt x="0" y="0"/>
                </a:moveTo>
                <a:lnTo>
                  <a:pt x="10147701" y="0"/>
                </a:lnTo>
                <a:lnTo>
                  <a:pt x="10147701" y="1402228"/>
                </a:lnTo>
                <a:lnTo>
                  <a:pt x="0" y="1402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4708" y="3400477"/>
            <a:ext cx="8955712" cy="4642047"/>
          </a:xfrm>
          <a:custGeom>
            <a:avLst/>
            <a:gdLst/>
            <a:ahLst/>
            <a:cxnLst/>
            <a:rect r="r" b="b" t="t" l="l"/>
            <a:pathLst>
              <a:path h="4642047" w="8955712">
                <a:moveTo>
                  <a:pt x="0" y="0"/>
                </a:moveTo>
                <a:lnTo>
                  <a:pt x="8955712" y="0"/>
                </a:lnTo>
                <a:lnTo>
                  <a:pt x="8955712" y="4642047"/>
                </a:lnTo>
                <a:lnTo>
                  <a:pt x="0" y="46420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46" t="0" r="-1253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31939" y="2495524"/>
            <a:ext cx="6927361" cy="6451954"/>
          </a:xfrm>
          <a:custGeom>
            <a:avLst/>
            <a:gdLst/>
            <a:ahLst/>
            <a:cxnLst/>
            <a:rect r="r" b="b" t="t" l="l"/>
            <a:pathLst>
              <a:path h="6451954" w="6927361">
                <a:moveTo>
                  <a:pt x="0" y="0"/>
                </a:moveTo>
                <a:lnTo>
                  <a:pt x="6927361" y="0"/>
                </a:lnTo>
                <a:lnTo>
                  <a:pt x="6927361" y="6451953"/>
                </a:lnTo>
                <a:lnTo>
                  <a:pt x="0" y="64519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927" r="0" b="-192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69782" y="1139537"/>
            <a:ext cx="7348437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4.2-Memgraph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22235" y="9360488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660531" y="2206281"/>
            <a:ext cx="10305765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RQ :Repos avec Owners et Langages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12943" y="155576"/>
            <a:ext cx="13062113" cy="87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Résultats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78510" y="9730058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0" y="0"/>
                </a:lnTo>
                <a:lnTo>
                  <a:pt x="5326870" y="4377719"/>
                </a:lnTo>
                <a:lnTo>
                  <a:pt x="0" y="437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08003" y="8902896"/>
            <a:ext cx="2077974" cy="4114800"/>
          </a:xfrm>
          <a:custGeom>
            <a:avLst/>
            <a:gdLst/>
            <a:ahLst/>
            <a:cxnLst/>
            <a:rect r="r" b="b" t="t" l="l"/>
            <a:pathLst>
              <a:path h="4114800" w="2077974">
                <a:moveTo>
                  <a:pt x="0" y="0"/>
                </a:moveTo>
                <a:lnTo>
                  <a:pt x="2077974" y="0"/>
                </a:lnTo>
                <a:lnTo>
                  <a:pt x="20779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4858">
            <a:off x="-6274461" y="-498547"/>
            <a:ext cx="10147701" cy="1402228"/>
          </a:xfrm>
          <a:custGeom>
            <a:avLst/>
            <a:gdLst/>
            <a:ahLst/>
            <a:cxnLst/>
            <a:rect r="r" b="b" t="t" l="l"/>
            <a:pathLst>
              <a:path h="1402228" w="10147701">
                <a:moveTo>
                  <a:pt x="0" y="0"/>
                </a:moveTo>
                <a:lnTo>
                  <a:pt x="10147701" y="0"/>
                </a:lnTo>
                <a:lnTo>
                  <a:pt x="10147701" y="1402228"/>
                </a:lnTo>
                <a:lnTo>
                  <a:pt x="0" y="1402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0911" y="4229932"/>
            <a:ext cx="9385597" cy="2689767"/>
          </a:xfrm>
          <a:custGeom>
            <a:avLst/>
            <a:gdLst/>
            <a:ahLst/>
            <a:cxnLst/>
            <a:rect r="r" b="b" t="t" l="l"/>
            <a:pathLst>
              <a:path h="2689767" w="9385597">
                <a:moveTo>
                  <a:pt x="0" y="0"/>
                </a:moveTo>
                <a:lnTo>
                  <a:pt x="9385597" y="0"/>
                </a:lnTo>
                <a:lnTo>
                  <a:pt x="9385597" y="2689767"/>
                </a:lnTo>
                <a:lnTo>
                  <a:pt x="0" y="2689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554" r="-20895" b="-361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79152" y="2381412"/>
            <a:ext cx="7332710" cy="6386806"/>
          </a:xfrm>
          <a:custGeom>
            <a:avLst/>
            <a:gdLst/>
            <a:ahLst/>
            <a:cxnLst/>
            <a:rect r="r" b="b" t="t" l="l"/>
            <a:pathLst>
              <a:path h="6386806" w="7332710">
                <a:moveTo>
                  <a:pt x="0" y="0"/>
                </a:moveTo>
                <a:lnTo>
                  <a:pt x="7332710" y="0"/>
                </a:lnTo>
                <a:lnTo>
                  <a:pt x="7332710" y="6386806"/>
                </a:lnTo>
                <a:lnTo>
                  <a:pt x="0" y="63868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69782" y="1139537"/>
            <a:ext cx="7348437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4.2-Memgraph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22235" y="9360488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660531" y="2340074"/>
            <a:ext cx="10305765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RQ :Repos avec Frameworks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12943" y="155576"/>
            <a:ext cx="13062113" cy="87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Résultats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78510" y="9730058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0" y="0"/>
                </a:lnTo>
                <a:lnTo>
                  <a:pt x="5326870" y="4377719"/>
                </a:lnTo>
                <a:lnTo>
                  <a:pt x="0" y="437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08003" y="8902896"/>
            <a:ext cx="2077974" cy="4114800"/>
          </a:xfrm>
          <a:custGeom>
            <a:avLst/>
            <a:gdLst/>
            <a:ahLst/>
            <a:cxnLst/>
            <a:rect r="r" b="b" t="t" l="l"/>
            <a:pathLst>
              <a:path h="4114800" w="2077974">
                <a:moveTo>
                  <a:pt x="0" y="0"/>
                </a:moveTo>
                <a:lnTo>
                  <a:pt x="2077974" y="0"/>
                </a:lnTo>
                <a:lnTo>
                  <a:pt x="20779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4858">
            <a:off x="-6274461" y="-498547"/>
            <a:ext cx="10147701" cy="1402228"/>
          </a:xfrm>
          <a:custGeom>
            <a:avLst/>
            <a:gdLst/>
            <a:ahLst/>
            <a:cxnLst/>
            <a:rect r="r" b="b" t="t" l="l"/>
            <a:pathLst>
              <a:path h="1402228" w="10147701">
                <a:moveTo>
                  <a:pt x="0" y="0"/>
                </a:moveTo>
                <a:lnTo>
                  <a:pt x="10147701" y="0"/>
                </a:lnTo>
                <a:lnTo>
                  <a:pt x="10147701" y="1402228"/>
                </a:lnTo>
                <a:lnTo>
                  <a:pt x="0" y="1402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9939" y="3875814"/>
            <a:ext cx="9602193" cy="3878410"/>
          </a:xfrm>
          <a:custGeom>
            <a:avLst/>
            <a:gdLst/>
            <a:ahLst/>
            <a:cxnLst/>
            <a:rect r="r" b="b" t="t" l="l"/>
            <a:pathLst>
              <a:path h="3878410" w="9602193">
                <a:moveTo>
                  <a:pt x="0" y="0"/>
                </a:moveTo>
                <a:lnTo>
                  <a:pt x="9602193" y="0"/>
                </a:lnTo>
                <a:lnTo>
                  <a:pt x="9602193" y="3878410"/>
                </a:lnTo>
                <a:lnTo>
                  <a:pt x="0" y="38784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22835" y="2515971"/>
            <a:ext cx="7182545" cy="6411058"/>
          </a:xfrm>
          <a:custGeom>
            <a:avLst/>
            <a:gdLst/>
            <a:ahLst/>
            <a:cxnLst/>
            <a:rect r="r" b="b" t="t" l="l"/>
            <a:pathLst>
              <a:path h="6411058" w="7182545">
                <a:moveTo>
                  <a:pt x="0" y="0"/>
                </a:moveTo>
                <a:lnTo>
                  <a:pt x="7182545" y="0"/>
                </a:lnTo>
                <a:lnTo>
                  <a:pt x="7182545" y="6411059"/>
                </a:lnTo>
                <a:lnTo>
                  <a:pt x="0" y="64110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69782" y="1139537"/>
            <a:ext cx="7348437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4.2-Memgraph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22235" y="9360488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660531" y="2458377"/>
            <a:ext cx="10305765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RQ :Repos avec Dépendances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12943" y="155576"/>
            <a:ext cx="13062113" cy="87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Résultats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78510" y="9730058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0" y="0"/>
                </a:lnTo>
                <a:lnTo>
                  <a:pt x="5326870" y="4377719"/>
                </a:lnTo>
                <a:lnTo>
                  <a:pt x="0" y="437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08003" y="8902896"/>
            <a:ext cx="2077974" cy="4114800"/>
          </a:xfrm>
          <a:custGeom>
            <a:avLst/>
            <a:gdLst/>
            <a:ahLst/>
            <a:cxnLst/>
            <a:rect r="r" b="b" t="t" l="l"/>
            <a:pathLst>
              <a:path h="4114800" w="2077974">
                <a:moveTo>
                  <a:pt x="0" y="0"/>
                </a:moveTo>
                <a:lnTo>
                  <a:pt x="2077974" y="0"/>
                </a:lnTo>
                <a:lnTo>
                  <a:pt x="20779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4858">
            <a:off x="-6274461" y="-498547"/>
            <a:ext cx="10147701" cy="1402228"/>
          </a:xfrm>
          <a:custGeom>
            <a:avLst/>
            <a:gdLst/>
            <a:ahLst/>
            <a:cxnLst/>
            <a:rect r="r" b="b" t="t" l="l"/>
            <a:pathLst>
              <a:path h="1402228" w="10147701">
                <a:moveTo>
                  <a:pt x="0" y="0"/>
                </a:moveTo>
                <a:lnTo>
                  <a:pt x="10147701" y="0"/>
                </a:lnTo>
                <a:lnTo>
                  <a:pt x="10147701" y="1402228"/>
                </a:lnTo>
                <a:lnTo>
                  <a:pt x="0" y="1402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278574"/>
            <a:ext cx="8701131" cy="3577440"/>
          </a:xfrm>
          <a:custGeom>
            <a:avLst/>
            <a:gdLst/>
            <a:ahLst/>
            <a:cxnLst/>
            <a:rect r="r" b="b" t="t" l="l"/>
            <a:pathLst>
              <a:path h="3577440" w="8701131">
                <a:moveTo>
                  <a:pt x="0" y="0"/>
                </a:moveTo>
                <a:lnTo>
                  <a:pt x="8701131" y="0"/>
                </a:lnTo>
                <a:lnTo>
                  <a:pt x="8701131" y="3577440"/>
                </a:lnTo>
                <a:lnTo>
                  <a:pt x="0" y="3577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636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25724" y="2547708"/>
            <a:ext cx="6633576" cy="6355189"/>
          </a:xfrm>
          <a:custGeom>
            <a:avLst/>
            <a:gdLst/>
            <a:ahLst/>
            <a:cxnLst/>
            <a:rect r="r" b="b" t="t" l="l"/>
            <a:pathLst>
              <a:path h="6355189" w="6633576">
                <a:moveTo>
                  <a:pt x="0" y="0"/>
                </a:moveTo>
                <a:lnTo>
                  <a:pt x="6633576" y="0"/>
                </a:lnTo>
                <a:lnTo>
                  <a:pt x="6633576" y="6355188"/>
                </a:lnTo>
                <a:lnTo>
                  <a:pt x="0" y="63551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69782" y="1155124"/>
            <a:ext cx="7348437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4.2-Memgraph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22235" y="9360488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263884" y="2364395"/>
            <a:ext cx="10305765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RQ :Réseau de Contributors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12943" y="174626"/>
            <a:ext cx="13062113" cy="73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Résultats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78510" y="9730058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0" y="0"/>
                </a:lnTo>
                <a:lnTo>
                  <a:pt x="5326870" y="4377719"/>
                </a:lnTo>
                <a:lnTo>
                  <a:pt x="0" y="437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77059" y="9043174"/>
            <a:ext cx="2077974" cy="4114800"/>
          </a:xfrm>
          <a:custGeom>
            <a:avLst/>
            <a:gdLst/>
            <a:ahLst/>
            <a:cxnLst/>
            <a:rect r="r" b="b" t="t" l="l"/>
            <a:pathLst>
              <a:path h="4114800" w="2077974">
                <a:moveTo>
                  <a:pt x="0" y="0"/>
                </a:moveTo>
                <a:lnTo>
                  <a:pt x="2077974" y="0"/>
                </a:lnTo>
                <a:lnTo>
                  <a:pt x="20779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4858">
            <a:off x="-6274461" y="-498547"/>
            <a:ext cx="10147701" cy="1402228"/>
          </a:xfrm>
          <a:custGeom>
            <a:avLst/>
            <a:gdLst/>
            <a:ahLst/>
            <a:cxnLst/>
            <a:rect r="r" b="b" t="t" l="l"/>
            <a:pathLst>
              <a:path h="1402228" w="10147701">
                <a:moveTo>
                  <a:pt x="0" y="0"/>
                </a:moveTo>
                <a:lnTo>
                  <a:pt x="10147701" y="0"/>
                </a:lnTo>
                <a:lnTo>
                  <a:pt x="10147701" y="1402228"/>
                </a:lnTo>
                <a:lnTo>
                  <a:pt x="0" y="1402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953502"/>
            <a:ext cx="15238182" cy="6304798"/>
          </a:xfrm>
          <a:custGeom>
            <a:avLst/>
            <a:gdLst/>
            <a:ahLst/>
            <a:cxnLst/>
            <a:rect r="r" b="b" t="t" l="l"/>
            <a:pathLst>
              <a:path h="6304798" w="15238182">
                <a:moveTo>
                  <a:pt x="0" y="0"/>
                </a:moveTo>
                <a:lnTo>
                  <a:pt x="15238182" y="0"/>
                </a:lnTo>
                <a:lnTo>
                  <a:pt x="15238182" y="6304798"/>
                </a:lnTo>
                <a:lnTo>
                  <a:pt x="0" y="63047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69782" y="952500"/>
            <a:ext cx="7348437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4.3-Apache Superset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58474" y="9510291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200611" y="1963712"/>
            <a:ext cx="7348437" cy="60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2"/>
              </a:lnSpc>
            </a:pPr>
            <a:r>
              <a:rPr lang="en-US" sz="3299" spc="448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Superset- Home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490797" y="202567"/>
            <a:ext cx="2525249" cy="1377409"/>
          </a:xfrm>
          <a:custGeom>
            <a:avLst/>
            <a:gdLst/>
            <a:ahLst/>
            <a:cxnLst/>
            <a:rect r="r" b="b" t="t" l="l"/>
            <a:pathLst>
              <a:path h="1377409" w="2525249">
                <a:moveTo>
                  <a:pt x="0" y="0"/>
                </a:moveTo>
                <a:lnTo>
                  <a:pt x="2525249" y="0"/>
                </a:lnTo>
                <a:lnTo>
                  <a:pt x="2525249" y="1377409"/>
                </a:lnTo>
                <a:lnTo>
                  <a:pt x="0" y="13774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12943" y="174626"/>
            <a:ext cx="13062113" cy="73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Résultats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78510" y="9833824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0" y="0"/>
                </a:lnTo>
                <a:lnTo>
                  <a:pt x="5326870" y="4377718"/>
                </a:lnTo>
                <a:lnTo>
                  <a:pt x="0" y="4377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13299" y="9258300"/>
            <a:ext cx="2077974" cy="4114800"/>
          </a:xfrm>
          <a:custGeom>
            <a:avLst/>
            <a:gdLst/>
            <a:ahLst/>
            <a:cxnLst/>
            <a:rect r="r" b="b" t="t" l="l"/>
            <a:pathLst>
              <a:path h="4114800" w="2077974">
                <a:moveTo>
                  <a:pt x="0" y="0"/>
                </a:moveTo>
                <a:lnTo>
                  <a:pt x="2077974" y="0"/>
                </a:lnTo>
                <a:lnTo>
                  <a:pt x="20779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4858">
            <a:off x="-6445912" y="-701114"/>
            <a:ext cx="10147701" cy="1402228"/>
          </a:xfrm>
          <a:custGeom>
            <a:avLst/>
            <a:gdLst/>
            <a:ahLst/>
            <a:cxnLst/>
            <a:rect r="r" b="b" t="t" l="l"/>
            <a:pathLst>
              <a:path h="1402228" w="10147701">
                <a:moveTo>
                  <a:pt x="0" y="0"/>
                </a:moveTo>
                <a:lnTo>
                  <a:pt x="10147701" y="0"/>
                </a:lnTo>
                <a:lnTo>
                  <a:pt x="10147701" y="1402228"/>
                </a:lnTo>
                <a:lnTo>
                  <a:pt x="0" y="1402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88227" y="2748754"/>
            <a:ext cx="13893335" cy="6789866"/>
          </a:xfrm>
          <a:custGeom>
            <a:avLst/>
            <a:gdLst/>
            <a:ahLst/>
            <a:cxnLst/>
            <a:rect r="r" b="b" t="t" l="l"/>
            <a:pathLst>
              <a:path h="6789866" w="13893335">
                <a:moveTo>
                  <a:pt x="0" y="0"/>
                </a:moveTo>
                <a:lnTo>
                  <a:pt x="13893336" y="0"/>
                </a:lnTo>
                <a:lnTo>
                  <a:pt x="13893336" y="6789866"/>
                </a:lnTo>
                <a:lnTo>
                  <a:pt x="0" y="67898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60677" y="971550"/>
            <a:ext cx="734843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4.3-Apache Superset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58474" y="9510291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405247" y="1935137"/>
            <a:ext cx="8470660" cy="51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2799" spc="38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RepoBox Analytics Dashboard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490797" y="202567"/>
            <a:ext cx="2525249" cy="1377409"/>
          </a:xfrm>
          <a:custGeom>
            <a:avLst/>
            <a:gdLst/>
            <a:ahLst/>
            <a:cxnLst/>
            <a:rect r="r" b="b" t="t" l="l"/>
            <a:pathLst>
              <a:path h="1377409" w="2525249">
                <a:moveTo>
                  <a:pt x="0" y="0"/>
                </a:moveTo>
                <a:lnTo>
                  <a:pt x="2525249" y="0"/>
                </a:lnTo>
                <a:lnTo>
                  <a:pt x="2525249" y="1377409"/>
                </a:lnTo>
                <a:lnTo>
                  <a:pt x="0" y="13774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12943" y="174626"/>
            <a:ext cx="13062113" cy="73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Résultats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78510" y="9833824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0" y="0"/>
                </a:lnTo>
                <a:lnTo>
                  <a:pt x="5326870" y="4377718"/>
                </a:lnTo>
                <a:lnTo>
                  <a:pt x="0" y="4377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13299" y="9258300"/>
            <a:ext cx="2077974" cy="4114800"/>
          </a:xfrm>
          <a:custGeom>
            <a:avLst/>
            <a:gdLst/>
            <a:ahLst/>
            <a:cxnLst/>
            <a:rect r="r" b="b" t="t" l="l"/>
            <a:pathLst>
              <a:path h="4114800" w="2077974">
                <a:moveTo>
                  <a:pt x="0" y="0"/>
                </a:moveTo>
                <a:lnTo>
                  <a:pt x="2077974" y="0"/>
                </a:lnTo>
                <a:lnTo>
                  <a:pt x="20779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4858">
            <a:off x="-6445912" y="-701114"/>
            <a:ext cx="10147701" cy="1402228"/>
          </a:xfrm>
          <a:custGeom>
            <a:avLst/>
            <a:gdLst/>
            <a:ahLst/>
            <a:cxnLst/>
            <a:rect r="r" b="b" t="t" l="l"/>
            <a:pathLst>
              <a:path h="1402228" w="10147701">
                <a:moveTo>
                  <a:pt x="0" y="0"/>
                </a:moveTo>
                <a:lnTo>
                  <a:pt x="10147701" y="0"/>
                </a:lnTo>
                <a:lnTo>
                  <a:pt x="10147701" y="1402228"/>
                </a:lnTo>
                <a:lnTo>
                  <a:pt x="0" y="1402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04146" y="2310391"/>
            <a:ext cx="14479707" cy="7076957"/>
          </a:xfrm>
          <a:custGeom>
            <a:avLst/>
            <a:gdLst/>
            <a:ahLst/>
            <a:cxnLst/>
            <a:rect r="r" b="b" t="t" l="l"/>
            <a:pathLst>
              <a:path h="7076957" w="14479707">
                <a:moveTo>
                  <a:pt x="0" y="0"/>
                </a:moveTo>
                <a:lnTo>
                  <a:pt x="14479708" y="0"/>
                </a:lnTo>
                <a:lnTo>
                  <a:pt x="14479708" y="7076956"/>
                </a:lnTo>
                <a:lnTo>
                  <a:pt x="0" y="70769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" t="0" r="-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60677" y="971550"/>
            <a:ext cx="734843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4.3-Apache Superset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58474" y="9510291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372062" y="1646682"/>
            <a:ext cx="8470660" cy="51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2799" spc="38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Developer Profile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490797" y="202567"/>
            <a:ext cx="2525249" cy="1377409"/>
          </a:xfrm>
          <a:custGeom>
            <a:avLst/>
            <a:gdLst/>
            <a:ahLst/>
            <a:cxnLst/>
            <a:rect r="r" b="b" t="t" l="l"/>
            <a:pathLst>
              <a:path h="1377409" w="2525249">
                <a:moveTo>
                  <a:pt x="0" y="0"/>
                </a:moveTo>
                <a:lnTo>
                  <a:pt x="2525249" y="0"/>
                </a:lnTo>
                <a:lnTo>
                  <a:pt x="2525249" y="1377409"/>
                </a:lnTo>
                <a:lnTo>
                  <a:pt x="0" y="13774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12943" y="174626"/>
            <a:ext cx="13062113" cy="73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Résultats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78510" y="9833824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0" y="0"/>
                </a:lnTo>
                <a:lnTo>
                  <a:pt x="5326870" y="4377718"/>
                </a:lnTo>
                <a:lnTo>
                  <a:pt x="0" y="4377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13299" y="9258300"/>
            <a:ext cx="2077974" cy="4114800"/>
          </a:xfrm>
          <a:custGeom>
            <a:avLst/>
            <a:gdLst/>
            <a:ahLst/>
            <a:cxnLst/>
            <a:rect r="r" b="b" t="t" l="l"/>
            <a:pathLst>
              <a:path h="4114800" w="2077974">
                <a:moveTo>
                  <a:pt x="0" y="0"/>
                </a:moveTo>
                <a:lnTo>
                  <a:pt x="2077974" y="0"/>
                </a:lnTo>
                <a:lnTo>
                  <a:pt x="20779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4858">
            <a:off x="-6445912" y="-701114"/>
            <a:ext cx="10147701" cy="1402228"/>
          </a:xfrm>
          <a:custGeom>
            <a:avLst/>
            <a:gdLst/>
            <a:ahLst/>
            <a:cxnLst/>
            <a:rect r="r" b="b" t="t" l="l"/>
            <a:pathLst>
              <a:path h="1402228" w="10147701">
                <a:moveTo>
                  <a:pt x="0" y="0"/>
                </a:moveTo>
                <a:lnTo>
                  <a:pt x="10147701" y="0"/>
                </a:lnTo>
                <a:lnTo>
                  <a:pt x="10147701" y="1402228"/>
                </a:lnTo>
                <a:lnTo>
                  <a:pt x="0" y="1402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90797" y="202567"/>
            <a:ext cx="2525249" cy="1377409"/>
          </a:xfrm>
          <a:custGeom>
            <a:avLst/>
            <a:gdLst/>
            <a:ahLst/>
            <a:cxnLst/>
            <a:rect r="r" b="b" t="t" l="l"/>
            <a:pathLst>
              <a:path h="1377409" w="2525249">
                <a:moveTo>
                  <a:pt x="0" y="0"/>
                </a:moveTo>
                <a:lnTo>
                  <a:pt x="2525249" y="0"/>
                </a:lnTo>
                <a:lnTo>
                  <a:pt x="2525249" y="1377409"/>
                </a:lnTo>
                <a:lnTo>
                  <a:pt x="0" y="1377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44334" y="2645677"/>
            <a:ext cx="13981121" cy="6832769"/>
          </a:xfrm>
          <a:custGeom>
            <a:avLst/>
            <a:gdLst/>
            <a:ahLst/>
            <a:cxnLst/>
            <a:rect r="r" b="b" t="t" l="l"/>
            <a:pathLst>
              <a:path h="6832769" w="13981121">
                <a:moveTo>
                  <a:pt x="0" y="0"/>
                </a:moveTo>
                <a:lnTo>
                  <a:pt x="13981122" y="0"/>
                </a:lnTo>
                <a:lnTo>
                  <a:pt x="13981122" y="6832769"/>
                </a:lnTo>
                <a:lnTo>
                  <a:pt x="0" y="6832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60677" y="971550"/>
            <a:ext cx="734843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4.3-Apache Superset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58474" y="9510291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218666" y="1927238"/>
            <a:ext cx="8470660" cy="51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2799" spc="38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Technology Ecosystem Explorer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83792" y="4168709"/>
            <a:ext cx="9920416" cy="146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1- Introduction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990141" y="-1326684"/>
            <a:ext cx="3846495" cy="3825514"/>
          </a:xfrm>
          <a:custGeom>
            <a:avLst/>
            <a:gdLst/>
            <a:ahLst/>
            <a:cxnLst/>
            <a:rect r="r" b="b" t="t" l="l"/>
            <a:pathLst>
              <a:path h="3825514" w="3846495">
                <a:moveTo>
                  <a:pt x="0" y="0"/>
                </a:moveTo>
                <a:lnTo>
                  <a:pt x="3846495" y="0"/>
                </a:lnTo>
                <a:lnTo>
                  <a:pt x="3846495" y="3825514"/>
                </a:lnTo>
                <a:lnTo>
                  <a:pt x="0" y="382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57108" y="2156921"/>
            <a:ext cx="6095821" cy="5655533"/>
          </a:xfrm>
          <a:custGeom>
            <a:avLst/>
            <a:gdLst/>
            <a:ahLst/>
            <a:cxnLst/>
            <a:rect r="r" b="b" t="t" l="l"/>
            <a:pathLst>
              <a:path h="5655533" w="6095821">
                <a:moveTo>
                  <a:pt x="0" y="0"/>
                </a:moveTo>
                <a:lnTo>
                  <a:pt x="6095822" y="0"/>
                </a:lnTo>
                <a:lnTo>
                  <a:pt x="6095822" y="5655532"/>
                </a:lnTo>
                <a:lnTo>
                  <a:pt x="0" y="5655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55677" y="7334554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0" y="0"/>
                </a:lnTo>
                <a:lnTo>
                  <a:pt x="5326870" y="4377718"/>
                </a:lnTo>
                <a:lnTo>
                  <a:pt x="0" y="4377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0610876" y="9154240"/>
            <a:ext cx="5155216" cy="4114800"/>
          </a:xfrm>
          <a:custGeom>
            <a:avLst/>
            <a:gdLst/>
            <a:ahLst/>
            <a:cxnLst/>
            <a:rect r="r" b="b" t="t" l="l"/>
            <a:pathLst>
              <a:path h="4114800" w="5155216">
                <a:moveTo>
                  <a:pt x="0" y="4114800"/>
                </a:moveTo>
                <a:lnTo>
                  <a:pt x="5155217" y="4114800"/>
                </a:lnTo>
                <a:lnTo>
                  <a:pt x="515521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182100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38714" y="3575047"/>
            <a:ext cx="12326565" cy="2965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5- Conclusion et Perspectives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990141" y="-1326684"/>
            <a:ext cx="3846495" cy="3825514"/>
          </a:xfrm>
          <a:custGeom>
            <a:avLst/>
            <a:gdLst/>
            <a:ahLst/>
            <a:cxnLst/>
            <a:rect r="r" b="b" t="t" l="l"/>
            <a:pathLst>
              <a:path h="3825514" w="3846495">
                <a:moveTo>
                  <a:pt x="0" y="0"/>
                </a:moveTo>
                <a:lnTo>
                  <a:pt x="3846495" y="0"/>
                </a:lnTo>
                <a:lnTo>
                  <a:pt x="3846495" y="3825514"/>
                </a:lnTo>
                <a:lnTo>
                  <a:pt x="0" y="382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57108" y="2156921"/>
            <a:ext cx="6095821" cy="5655533"/>
          </a:xfrm>
          <a:custGeom>
            <a:avLst/>
            <a:gdLst/>
            <a:ahLst/>
            <a:cxnLst/>
            <a:rect r="r" b="b" t="t" l="l"/>
            <a:pathLst>
              <a:path h="5655533" w="6095821">
                <a:moveTo>
                  <a:pt x="0" y="0"/>
                </a:moveTo>
                <a:lnTo>
                  <a:pt x="6095822" y="0"/>
                </a:lnTo>
                <a:lnTo>
                  <a:pt x="6095822" y="5655532"/>
                </a:lnTo>
                <a:lnTo>
                  <a:pt x="0" y="5655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55677" y="7334554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0" y="0"/>
                </a:lnTo>
                <a:lnTo>
                  <a:pt x="5326870" y="4377718"/>
                </a:lnTo>
                <a:lnTo>
                  <a:pt x="0" y="4377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0610876" y="9154240"/>
            <a:ext cx="5155216" cy="4114800"/>
          </a:xfrm>
          <a:custGeom>
            <a:avLst/>
            <a:gdLst/>
            <a:ahLst/>
            <a:cxnLst/>
            <a:rect r="r" b="b" t="t" l="l"/>
            <a:pathLst>
              <a:path h="4114800" w="5155216">
                <a:moveTo>
                  <a:pt x="0" y="4114800"/>
                </a:moveTo>
                <a:lnTo>
                  <a:pt x="5155217" y="4114800"/>
                </a:lnTo>
                <a:lnTo>
                  <a:pt x="515521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182100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69327" y="898555"/>
            <a:ext cx="5034895" cy="102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  <a:spcBef>
                <a:spcPct val="0"/>
              </a:spcBef>
            </a:pPr>
            <a:r>
              <a:rPr lang="en-US" sz="590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-3180761" y="3152186"/>
            <a:ext cx="7315200" cy="1010828"/>
          </a:xfrm>
          <a:custGeom>
            <a:avLst/>
            <a:gdLst/>
            <a:ahLst/>
            <a:cxnLst/>
            <a:rect r="r" b="b" t="t" l="l"/>
            <a:pathLst>
              <a:path h="1010828" w="7315200">
                <a:moveTo>
                  <a:pt x="0" y="0"/>
                </a:moveTo>
                <a:lnTo>
                  <a:pt x="7315200" y="0"/>
                </a:lnTo>
                <a:lnTo>
                  <a:pt x="7315200" y="1010828"/>
                </a:lnTo>
                <a:lnTo>
                  <a:pt x="0" y="10108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027467" y="8645736"/>
            <a:ext cx="9596248" cy="8229600"/>
          </a:xfrm>
          <a:custGeom>
            <a:avLst/>
            <a:gdLst/>
            <a:ahLst/>
            <a:cxnLst/>
            <a:rect r="r" b="b" t="t" l="l"/>
            <a:pathLst>
              <a:path h="8229600" w="9596248">
                <a:moveTo>
                  <a:pt x="9596248" y="0"/>
                </a:moveTo>
                <a:lnTo>
                  <a:pt x="0" y="0"/>
                </a:lnTo>
                <a:lnTo>
                  <a:pt x="0" y="8229600"/>
                </a:lnTo>
                <a:lnTo>
                  <a:pt x="9596248" y="8229600"/>
                </a:lnTo>
                <a:lnTo>
                  <a:pt x="959624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53641" y="1920270"/>
            <a:ext cx="2577608" cy="225541"/>
          </a:xfrm>
          <a:custGeom>
            <a:avLst/>
            <a:gdLst/>
            <a:ahLst/>
            <a:cxnLst/>
            <a:rect r="r" b="b" t="t" l="l"/>
            <a:pathLst>
              <a:path h="225541" w="2577608">
                <a:moveTo>
                  <a:pt x="0" y="0"/>
                </a:moveTo>
                <a:lnTo>
                  <a:pt x="2577609" y="0"/>
                </a:lnTo>
                <a:lnTo>
                  <a:pt x="2577609" y="225540"/>
                </a:lnTo>
                <a:lnTo>
                  <a:pt x="0" y="225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337964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31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880213">
            <a:off x="4124113" y="3245113"/>
            <a:ext cx="533758" cy="495206"/>
          </a:xfrm>
          <a:custGeom>
            <a:avLst/>
            <a:gdLst/>
            <a:ahLst/>
            <a:cxnLst/>
            <a:rect r="r" b="b" t="t" l="l"/>
            <a:pathLst>
              <a:path h="495206" w="533758">
                <a:moveTo>
                  <a:pt x="0" y="0"/>
                </a:moveTo>
                <a:lnTo>
                  <a:pt x="533758" y="0"/>
                </a:lnTo>
                <a:lnTo>
                  <a:pt x="533758" y="495206"/>
                </a:lnTo>
                <a:lnTo>
                  <a:pt x="0" y="495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880213">
            <a:off x="5005137" y="4895897"/>
            <a:ext cx="533758" cy="495206"/>
          </a:xfrm>
          <a:custGeom>
            <a:avLst/>
            <a:gdLst/>
            <a:ahLst/>
            <a:cxnLst/>
            <a:rect r="r" b="b" t="t" l="l"/>
            <a:pathLst>
              <a:path h="495206" w="533758">
                <a:moveTo>
                  <a:pt x="0" y="0"/>
                </a:moveTo>
                <a:lnTo>
                  <a:pt x="533758" y="0"/>
                </a:lnTo>
                <a:lnTo>
                  <a:pt x="533758" y="495206"/>
                </a:lnTo>
                <a:lnTo>
                  <a:pt x="0" y="495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80213">
            <a:off x="5999205" y="6298416"/>
            <a:ext cx="533758" cy="495206"/>
          </a:xfrm>
          <a:custGeom>
            <a:avLst/>
            <a:gdLst/>
            <a:ahLst/>
            <a:cxnLst/>
            <a:rect r="r" b="b" t="t" l="l"/>
            <a:pathLst>
              <a:path h="495206" w="533758">
                <a:moveTo>
                  <a:pt x="0" y="0"/>
                </a:moveTo>
                <a:lnTo>
                  <a:pt x="533757" y="0"/>
                </a:lnTo>
                <a:lnTo>
                  <a:pt x="533757" y="495206"/>
                </a:lnTo>
                <a:lnTo>
                  <a:pt x="0" y="495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09436" y="3235325"/>
            <a:ext cx="795010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Plateforme fonctionnelle et déployée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03504" y="4908550"/>
            <a:ext cx="795010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Données GitHub collectées et analysées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2880213">
            <a:off x="7086944" y="8034125"/>
            <a:ext cx="533758" cy="495206"/>
          </a:xfrm>
          <a:custGeom>
            <a:avLst/>
            <a:gdLst/>
            <a:ahLst/>
            <a:cxnLst/>
            <a:rect r="r" b="b" t="t" l="l"/>
            <a:pathLst>
              <a:path h="495206" w="533758">
                <a:moveTo>
                  <a:pt x="0" y="0"/>
                </a:moveTo>
                <a:lnTo>
                  <a:pt x="533757" y="0"/>
                </a:lnTo>
                <a:lnTo>
                  <a:pt x="533757" y="495206"/>
                </a:lnTo>
                <a:lnTo>
                  <a:pt x="0" y="495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991243" y="6274557"/>
            <a:ext cx="795010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Visualisations interactives créées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16402" y="8010266"/>
            <a:ext cx="795010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Architecture moderne et extensible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180761" y="3152186"/>
            <a:ext cx="7315200" cy="1010828"/>
          </a:xfrm>
          <a:custGeom>
            <a:avLst/>
            <a:gdLst/>
            <a:ahLst/>
            <a:cxnLst/>
            <a:rect r="r" b="b" t="t" l="l"/>
            <a:pathLst>
              <a:path h="1010828" w="7315200">
                <a:moveTo>
                  <a:pt x="0" y="0"/>
                </a:moveTo>
                <a:lnTo>
                  <a:pt x="7315200" y="0"/>
                </a:lnTo>
                <a:lnTo>
                  <a:pt x="7315200" y="1010828"/>
                </a:lnTo>
                <a:lnTo>
                  <a:pt x="0" y="10108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489876" y="8521045"/>
            <a:ext cx="9596248" cy="8229600"/>
          </a:xfrm>
          <a:custGeom>
            <a:avLst/>
            <a:gdLst/>
            <a:ahLst/>
            <a:cxnLst/>
            <a:rect r="r" b="b" t="t" l="l"/>
            <a:pathLst>
              <a:path h="8229600" w="9596248">
                <a:moveTo>
                  <a:pt x="9596248" y="0"/>
                </a:moveTo>
                <a:lnTo>
                  <a:pt x="0" y="0"/>
                </a:lnTo>
                <a:lnTo>
                  <a:pt x="0" y="8229600"/>
                </a:lnTo>
                <a:lnTo>
                  <a:pt x="9596248" y="8229600"/>
                </a:lnTo>
                <a:lnTo>
                  <a:pt x="959624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11417" y="1423757"/>
            <a:ext cx="12865166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Perspectives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182100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055351" y="4007347"/>
            <a:ext cx="10177298" cy="3583827"/>
            <a:chOff x="0" y="0"/>
            <a:chExt cx="13569730" cy="4778435"/>
          </a:xfrm>
        </p:grpSpPr>
        <p:sp>
          <p:nvSpPr>
            <p:cNvPr name="Freeform 7" id="7"/>
            <p:cNvSpPr/>
            <p:nvPr/>
          </p:nvSpPr>
          <p:spPr>
            <a:xfrm flipH="false" flipV="false" rot="2880213">
              <a:off x="127601" y="155207"/>
              <a:ext cx="711677" cy="660274"/>
            </a:xfrm>
            <a:custGeom>
              <a:avLst/>
              <a:gdLst/>
              <a:ahLst/>
              <a:cxnLst/>
              <a:rect r="r" b="b" t="t" l="l"/>
              <a:pathLst>
                <a:path h="660274" w="711677">
                  <a:moveTo>
                    <a:pt x="0" y="0"/>
                  </a:moveTo>
                  <a:lnTo>
                    <a:pt x="711677" y="0"/>
                  </a:lnTo>
                  <a:lnTo>
                    <a:pt x="711677" y="660274"/>
                  </a:lnTo>
                  <a:lnTo>
                    <a:pt x="0" y="660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2880213">
              <a:off x="127601" y="1952846"/>
              <a:ext cx="711677" cy="660274"/>
            </a:xfrm>
            <a:custGeom>
              <a:avLst/>
              <a:gdLst/>
              <a:ahLst/>
              <a:cxnLst/>
              <a:rect r="r" b="b" t="t" l="l"/>
              <a:pathLst>
                <a:path h="660274" w="711677">
                  <a:moveTo>
                    <a:pt x="0" y="0"/>
                  </a:moveTo>
                  <a:lnTo>
                    <a:pt x="711677" y="0"/>
                  </a:lnTo>
                  <a:lnTo>
                    <a:pt x="711677" y="660274"/>
                  </a:lnTo>
                  <a:lnTo>
                    <a:pt x="0" y="660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2880213">
              <a:off x="127601" y="3962954"/>
              <a:ext cx="711677" cy="660274"/>
            </a:xfrm>
            <a:custGeom>
              <a:avLst/>
              <a:gdLst/>
              <a:ahLst/>
              <a:cxnLst/>
              <a:rect r="r" b="b" t="t" l="l"/>
              <a:pathLst>
                <a:path h="660274" w="711677">
                  <a:moveTo>
                    <a:pt x="0" y="0"/>
                  </a:moveTo>
                  <a:lnTo>
                    <a:pt x="711677" y="0"/>
                  </a:lnTo>
                  <a:lnTo>
                    <a:pt x="711677" y="660275"/>
                  </a:lnTo>
                  <a:lnTo>
                    <a:pt x="0" y="660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452509" y="178427"/>
              <a:ext cx="11697570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Temps réel : Mise à jour instantanée des données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452509" y="1976066"/>
              <a:ext cx="11888620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</a:t>
              </a:r>
              <a:r>
                <a:rPr lang="en-US" sz="27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utomatisation : Tests et déploiement automatiques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65471" y="3986175"/>
              <a:ext cx="12304259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Prédictions des projets populaires à travers l’IA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33118" y="4534217"/>
            <a:ext cx="13921021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Merci pour votre attention 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902344" y="-1076401"/>
            <a:ext cx="3846495" cy="3825514"/>
          </a:xfrm>
          <a:custGeom>
            <a:avLst/>
            <a:gdLst/>
            <a:ahLst/>
            <a:cxnLst/>
            <a:rect r="r" b="b" t="t" l="l"/>
            <a:pathLst>
              <a:path h="3825514" w="3846495">
                <a:moveTo>
                  <a:pt x="0" y="0"/>
                </a:moveTo>
                <a:lnTo>
                  <a:pt x="3846494" y="0"/>
                </a:lnTo>
                <a:lnTo>
                  <a:pt x="3846494" y="3825514"/>
                </a:lnTo>
                <a:lnTo>
                  <a:pt x="0" y="382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55994" y="2895352"/>
            <a:ext cx="6095821" cy="5655533"/>
          </a:xfrm>
          <a:custGeom>
            <a:avLst/>
            <a:gdLst/>
            <a:ahLst/>
            <a:cxnLst/>
            <a:rect r="r" b="b" t="t" l="l"/>
            <a:pathLst>
              <a:path h="5655533" w="6095821">
                <a:moveTo>
                  <a:pt x="0" y="0"/>
                </a:moveTo>
                <a:lnTo>
                  <a:pt x="6095822" y="0"/>
                </a:lnTo>
                <a:lnTo>
                  <a:pt x="6095822" y="5655533"/>
                </a:lnTo>
                <a:lnTo>
                  <a:pt x="0" y="5655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55677" y="7839761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0" y="0"/>
                </a:lnTo>
                <a:lnTo>
                  <a:pt x="5326870" y="4377719"/>
                </a:lnTo>
                <a:lnTo>
                  <a:pt x="0" y="4377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9793628" y="9258300"/>
            <a:ext cx="5155216" cy="4114800"/>
          </a:xfrm>
          <a:custGeom>
            <a:avLst/>
            <a:gdLst/>
            <a:ahLst/>
            <a:cxnLst/>
            <a:rect r="r" b="b" t="t" l="l"/>
            <a:pathLst>
              <a:path h="4114800" w="5155216">
                <a:moveTo>
                  <a:pt x="0" y="4114800"/>
                </a:moveTo>
                <a:lnTo>
                  <a:pt x="5155217" y="4114800"/>
                </a:lnTo>
                <a:lnTo>
                  <a:pt x="515521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-4381934" y="8170735"/>
            <a:ext cx="10147701" cy="1402228"/>
          </a:xfrm>
          <a:custGeom>
            <a:avLst/>
            <a:gdLst/>
            <a:ahLst/>
            <a:cxnLst/>
            <a:rect r="r" b="b" t="t" l="l"/>
            <a:pathLst>
              <a:path h="1402228" w="10147701">
                <a:moveTo>
                  <a:pt x="0" y="0"/>
                </a:moveTo>
                <a:lnTo>
                  <a:pt x="10147702" y="0"/>
                </a:lnTo>
                <a:lnTo>
                  <a:pt x="10147702" y="1402227"/>
                </a:lnTo>
                <a:lnTo>
                  <a:pt x="0" y="14022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59300" y="9182100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33263" y="3230743"/>
            <a:ext cx="3846495" cy="3825514"/>
          </a:xfrm>
          <a:custGeom>
            <a:avLst/>
            <a:gdLst/>
            <a:ahLst/>
            <a:cxnLst/>
            <a:rect r="r" b="b" t="t" l="l"/>
            <a:pathLst>
              <a:path h="3825514" w="3846495">
                <a:moveTo>
                  <a:pt x="0" y="0"/>
                </a:moveTo>
                <a:lnTo>
                  <a:pt x="3846495" y="0"/>
                </a:lnTo>
                <a:lnTo>
                  <a:pt x="3846495" y="3825514"/>
                </a:lnTo>
                <a:lnTo>
                  <a:pt x="0" y="382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74508" y="-2694692"/>
            <a:ext cx="5456447" cy="5062339"/>
          </a:xfrm>
          <a:custGeom>
            <a:avLst/>
            <a:gdLst/>
            <a:ahLst/>
            <a:cxnLst/>
            <a:rect r="r" b="b" t="t" l="l"/>
            <a:pathLst>
              <a:path h="5062339" w="5456447">
                <a:moveTo>
                  <a:pt x="0" y="0"/>
                </a:moveTo>
                <a:lnTo>
                  <a:pt x="5456446" y="0"/>
                </a:lnTo>
                <a:lnTo>
                  <a:pt x="5456446" y="5062339"/>
                </a:lnTo>
                <a:lnTo>
                  <a:pt x="0" y="5062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41613" y="2758172"/>
            <a:ext cx="4343222" cy="4489009"/>
          </a:xfrm>
          <a:custGeom>
            <a:avLst/>
            <a:gdLst/>
            <a:ahLst/>
            <a:cxnLst/>
            <a:rect r="r" b="b" t="t" l="l"/>
            <a:pathLst>
              <a:path h="4489009" w="4343222">
                <a:moveTo>
                  <a:pt x="0" y="0"/>
                </a:moveTo>
                <a:lnTo>
                  <a:pt x="4343222" y="0"/>
                </a:lnTo>
                <a:lnTo>
                  <a:pt x="4343222" y="4489010"/>
                </a:lnTo>
                <a:lnTo>
                  <a:pt x="0" y="4489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78" t="0" r="-167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09135" y="1612631"/>
            <a:ext cx="5531822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1.1-  DÉFI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97019" y="265652"/>
            <a:ext cx="741014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19511" y="9182100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3361454"/>
            <a:ext cx="5614625" cy="2939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77"/>
              </a:lnSpc>
            </a:pPr>
            <a:r>
              <a:rPr lang="en-US" sz="841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84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100M+ d</a:t>
            </a:r>
            <a:r>
              <a:rPr lang="en-US" sz="84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 dépôts</a:t>
            </a:r>
            <a:r>
              <a:rPr lang="en-US" b="true" sz="841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44723" y="8571157"/>
            <a:ext cx="13114735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Comment collecter et analyser ces données massives 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33263" y="3230743"/>
            <a:ext cx="3846495" cy="3825514"/>
          </a:xfrm>
          <a:custGeom>
            <a:avLst/>
            <a:gdLst/>
            <a:ahLst/>
            <a:cxnLst/>
            <a:rect r="r" b="b" t="t" l="l"/>
            <a:pathLst>
              <a:path h="3825514" w="3846495">
                <a:moveTo>
                  <a:pt x="0" y="0"/>
                </a:moveTo>
                <a:lnTo>
                  <a:pt x="3846495" y="0"/>
                </a:lnTo>
                <a:lnTo>
                  <a:pt x="3846495" y="3825514"/>
                </a:lnTo>
                <a:lnTo>
                  <a:pt x="0" y="382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74508" y="-2694692"/>
            <a:ext cx="5456447" cy="5062339"/>
          </a:xfrm>
          <a:custGeom>
            <a:avLst/>
            <a:gdLst/>
            <a:ahLst/>
            <a:cxnLst/>
            <a:rect r="r" b="b" t="t" l="l"/>
            <a:pathLst>
              <a:path h="5062339" w="5456447">
                <a:moveTo>
                  <a:pt x="0" y="0"/>
                </a:moveTo>
                <a:lnTo>
                  <a:pt x="5456446" y="0"/>
                </a:lnTo>
                <a:lnTo>
                  <a:pt x="5456446" y="5062339"/>
                </a:lnTo>
                <a:lnTo>
                  <a:pt x="0" y="5062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83885" y="3756434"/>
            <a:ext cx="1590526" cy="1145179"/>
          </a:xfrm>
          <a:custGeom>
            <a:avLst/>
            <a:gdLst/>
            <a:ahLst/>
            <a:cxnLst/>
            <a:rect r="r" b="b" t="t" l="l"/>
            <a:pathLst>
              <a:path h="1145179" w="1590526">
                <a:moveTo>
                  <a:pt x="0" y="0"/>
                </a:moveTo>
                <a:lnTo>
                  <a:pt x="1590527" y="0"/>
                </a:lnTo>
                <a:lnTo>
                  <a:pt x="1590527" y="1145179"/>
                </a:lnTo>
                <a:lnTo>
                  <a:pt x="0" y="11451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36688" y="3844836"/>
            <a:ext cx="561462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Sto</a:t>
            </a:r>
            <a:r>
              <a:rPr lang="en-US" sz="5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ckage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346362" y="3756434"/>
            <a:ext cx="1590526" cy="1145179"/>
          </a:xfrm>
          <a:custGeom>
            <a:avLst/>
            <a:gdLst/>
            <a:ahLst/>
            <a:cxnLst/>
            <a:rect r="r" b="b" t="t" l="l"/>
            <a:pathLst>
              <a:path h="1145179" w="1590526">
                <a:moveTo>
                  <a:pt x="0" y="0"/>
                </a:moveTo>
                <a:lnTo>
                  <a:pt x="1590526" y="0"/>
                </a:lnTo>
                <a:lnTo>
                  <a:pt x="1590526" y="1145179"/>
                </a:lnTo>
                <a:lnTo>
                  <a:pt x="0" y="11451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7889" y="5268390"/>
            <a:ext cx="2532368" cy="3292677"/>
          </a:xfrm>
          <a:custGeom>
            <a:avLst/>
            <a:gdLst/>
            <a:ahLst/>
            <a:cxnLst/>
            <a:rect r="r" b="b" t="t" l="l"/>
            <a:pathLst>
              <a:path h="3292677" w="2532368">
                <a:moveTo>
                  <a:pt x="0" y="0"/>
                </a:moveTo>
                <a:lnTo>
                  <a:pt x="2532368" y="0"/>
                </a:lnTo>
                <a:lnTo>
                  <a:pt x="2532368" y="3292678"/>
                </a:lnTo>
                <a:lnTo>
                  <a:pt x="0" y="32926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92011" y="5409918"/>
            <a:ext cx="3164994" cy="3009621"/>
          </a:xfrm>
          <a:custGeom>
            <a:avLst/>
            <a:gdLst/>
            <a:ahLst/>
            <a:cxnLst/>
            <a:rect r="r" b="b" t="t" l="l"/>
            <a:pathLst>
              <a:path h="3009621" w="3164994">
                <a:moveTo>
                  <a:pt x="0" y="0"/>
                </a:moveTo>
                <a:lnTo>
                  <a:pt x="3164993" y="0"/>
                </a:lnTo>
                <a:lnTo>
                  <a:pt x="3164993" y="3009622"/>
                </a:lnTo>
                <a:lnTo>
                  <a:pt x="0" y="30096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39471" y="5677653"/>
            <a:ext cx="3229894" cy="2883414"/>
          </a:xfrm>
          <a:custGeom>
            <a:avLst/>
            <a:gdLst/>
            <a:ahLst/>
            <a:cxnLst/>
            <a:rect r="r" b="b" t="t" l="l"/>
            <a:pathLst>
              <a:path h="2883414" w="3229894">
                <a:moveTo>
                  <a:pt x="0" y="0"/>
                </a:moveTo>
                <a:lnTo>
                  <a:pt x="3229894" y="0"/>
                </a:lnTo>
                <a:lnTo>
                  <a:pt x="3229894" y="2883415"/>
                </a:lnTo>
                <a:lnTo>
                  <a:pt x="0" y="28834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65572" y="1612631"/>
            <a:ext cx="7473037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1.2-  Solution proposée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97019" y="265652"/>
            <a:ext cx="741014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19511" y="9182100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761" y="3844836"/>
            <a:ext cx="561462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Extra</a:t>
            </a:r>
            <a:r>
              <a:rPr lang="en-US" sz="5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46496" y="3844836"/>
            <a:ext cx="561462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Analys</a:t>
            </a:r>
            <a:r>
              <a:rPr lang="en-US" sz="5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33263" y="3230743"/>
            <a:ext cx="3846495" cy="3825514"/>
          </a:xfrm>
          <a:custGeom>
            <a:avLst/>
            <a:gdLst/>
            <a:ahLst/>
            <a:cxnLst/>
            <a:rect r="r" b="b" t="t" l="l"/>
            <a:pathLst>
              <a:path h="3825514" w="3846495">
                <a:moveTo>
                  <a:pt x="0" y="0"/>
                </a:moveTo>
                <a:lnTo>
                  <a:pt x="3846495" y="0"/>
                </a:lnTo>
                <a:lnTo>
                  <a:pt x="3846495" y="3825514"/>
                </a:lnTo>
                <a:lnTo>
                  <a:pt x="0" y="382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74508" y="-2694692"/>
            <a:ext cx="5456447" cy="5062339"/>
          </a:xfrm>
          <a:custGeom>
            <a:avLst/>
            <a:gdLst/>
            <a:ahLst/>
            <a:cxnLst/>
            <a:rect r="r" b="b" t="t" l="l"/>
            <a:pathLst>
              <a:path h="5062339" w="5456447">
                <a:moveTo>
                  <a:pt x="0" y="0"/>
                </a:moveTo>
                <a:lnTo>
                  <a:pt x="5456446" y="0"/>
                </a:lnTo>
                <a:lnTo>
                  <a:pt x="5456446" y="5062339"/>
                </a:lnTo>
                <a:lnTo>
                  <a:pt x="0" y="5062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4867" y="768290"/>
            <a:ext cx="2068252" cy="2068252"/>
          </a:xfrm>
          <a:custGeom>
            <a:avLst/>
            <a:gdLst/>
            <a:ahLst/>
            <a:cxnLst/>
            <a:rect r="r" b="b" t="t" l="l"/>
            <a:pathLst>
              <a:path h="2068252" w="2068252">
                <a:moveTo>
                  <a:pt x="0" y="0"/>
                </a:moveTo>
                <a:lnTo>
                  <a:pt x="2068252" y="0"/>
                </a:lnTo>
                <a:lnTo>
                  <a:pt x="2068252" y="2068252"/>
                </a:lnTo>
                <a:lnTo>
                  <a:pt x="0" y="20682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33977" y="1716691"/>
            <a:ext cx="5531822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1.3-  REPOBOX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94817" y="476632"/>
            <a:ext cx="741014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19511" y="9182100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0291" y="4442459"/>
            <a:ext cx="17487418" cy="288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0"/>
              </a:lnSpc>
            </a:pPr>
            <a:r>
              <a:rPr lang="en-US" sz="3500" spc="3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Plateforme de collecte et d'analyse de </a:t>
            </a:r>
            <a:r>
              <a:rPr lang="en-US" sz="3500" spc="3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données GitHub</a:t>
            </a:r>
          </a:p>
          <a:p>
            <a:pPr algn="ctr">
              <a:lnSpc>
                <a:spcPts val="7630"/>
              </a:lnSpc>
            </a:pPr>
            <a:r>
              <a:rPr lang="en-US" sz="3500" spc="3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pour comprendre les tendances et technologies populaires.</a:t>
            </a:r>
          </a:p>
          <a:p>
            <a:pPr algn="ctr">
              <a:lnSpc>
                <a:spcPts val="871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66181" y="3416234"/>
            <a:ext cx="11050206" cy="2965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2- Architecture du Système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990141" y="-1326684"/>
            <a:ext cx="3846495" cy="3825514"/>
          </a:xfrm>
          <a:custGeom>
            <a:avLst/>
            <a:gdLst/>
            <a:ahLst/>
            <a:cxnLst/>
            <a:rect r="r" b="b" t="t" l="l"/>
            <a:pathLst>
              <a:path h="3825514" w="3846495">
                <a:moveTo>
                  <a:pt x="0" y="0"/>
                </a:moveTo>
                <a:lnTo>
                  <a:pt x="3846495" y="0"/>
                </a:lnTo>
                <a:lnTo>
                  <a:pt x="3846495" y="3825514"/>
                </a:lnTo>
                <a:lnTo>
                  <a:pt x="0" y="382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57108" y="2156921"/>
            <a:ext cx="6095821" cy="5655533"/>
          </a:xfrm>
          <a:custGeom>
            <a:avLst/>
            <a:gdLst/>
            <a:ahLst/>
            <a:cxnLst/>
            <a:rect r="r" b="b" t="t" l="l"/>
            <a:pathLst>
              <a:path h="5655533" w="6095821">
                <a:moveTo>
                  <a:pt x="0" y="0"/>
                </a:moveTo>
                <a:lnTo>
                  <a:pt x="6095822" y="0"/>
                </a:lnTo>
                <a:lnTo>
                  <a:pt x="6095822" y="5655532"/>
                </a:lnTo>
                <a:lnTo>
                  <a:pt x="0" y="5655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55677" y="7334554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0" y="0"/>
                </a:lnTo>
                <a:lnTo>
                  <a:pt x="5326870" y="4377718"/>
                </a:lnTo>
                <a:lnTo>
                  <a:pt x="0" y="4377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0610876" y="9154240"/>
            <a:ext cx="5155216" cy="4114800"/>
          </a:xfrm>
          <a:custGeom>
            <a:avLst/>
            <a:gdLst/>
            <a:ahLst/>
            <a:cxnLst/>
            <a:rect r="r" b="b" t="t" l="l"/>
            <a:pathLst>
              <a:path h="4114800" w="5155216">
                <a:moveTo>
                  <a:pt x="0" y="4114800"/>
                </a:moveTo>
                <a:lnTo>
                  <a:pt x="5155217" y="4114800"/>
                </a:lnTo>
                <a:lnTo>
                  <a:pt x="515521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182100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12943" y="534988"/>
            <a:ext cx="13062113" cy="87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Architecture du Système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78510" y="9730058"/>
            <a:ext cx="5326870" cy="4377719"/>
          </a:xfrm>
          <a:custGeom>
            <a:avLst/>
            <a:gdLst/>
            <a:ahLst/>
            <a:cxnLst/>
            <a:rect r="r" b="b" t="t" l="l"/>
            <a:pathLst>
              <a:path h="4377719" w="5326870">
                <a:moveTo>
                  <a:pt x="0" y="0"/>
                </a:moveTo>
                <a:lnTo>
                  <a:pt x="5326870" y="0"/>
                </a:lnTo>
                <a:lnTo>
                  <a:pt x="5326870" y="4377719"/>
                </a:lnTo>
                <a:lnTo>
                  <a:pt x="0" y="437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08003" y="8902896"/>
            <a:ext cx="2077974" cy="4114800"/>
          </a:xfrm>
          <a:custGeom>
            <a:avLst/>
            <a:gdLst/>
            <a:ahLst/>
            <a:cxnLst/>
            <a:rect r="r" b="b" t="t" l="l"/>
            <a:pathLst>
              <a:path h="4114800" w="2077974">
                <a:moveTo>
                  <a:pt x="0" y="0"/>
                </a:moveTo>
                <a:lnTo>
                  <a:pt x="2077974" y="0"/>
                </a:lnTo>
                <a:lnTo>
                  <a:pt x="20779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4858">
            <a:off x="-6274461" y="-498547"/>
            <a:ext cx="10147701" cy="1402228"/>
          </a:xfrm>
          <a:custGeom>
            <a:avLst/>
            <a:gdLst/>
            <a:ahLst/>
            <a:cxnLst/>
            <a:rect r="r" b="b" t="t" l="l"/>
            <a:pathLst>
              <a:path h="1402228" w="10147701">
                <a:moveTo>
                  <a:pt x="0" y="0"/>
                </a:moveTo>
                <a:lnTo>
                  <a:pt x="10147701" y="0"/>
                </a:lnTo>
                <a:lnTo>
                  <a:pt x="10147701" y="1402228"/>
                </a:lnTo>
                <a:lnTo>
                  <a:pt x="0" y="1402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72561" y="1468524"/>
            <a:ext cx="4542879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2.1-   VUE Globale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63770" y="9360488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2909757"/>
            <a:ext cx="2481828" cy="1511659"/>
          </a:xfrm>
          <a:custGeom>
            <a:avLst/>
            <a:gdLst/>
            <a:ahLst/>
            <a:cxnLst/>
            <a:rect r="r" b="b" t="t" l="l"/>
            <a:pathLst>
              <a:path h="1511659" w="2481828">
                <a:moveTo>
                  <a:pt x="0" y="0"/>
                </a:moveTo>
                <a:lnTo>
                  <a:pt x="2481828" y="0"/>
                </a:lnTo>
                <a:lnTo>
                  <a:pt x="2481828" y="1511659"/>
                </a:lnTo>
                <a:lnTo>
                  <a:pt x="0" y="15116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82990" y="2909757"/>
            <a:ext cx="2481828" cy="1511659"/>
          </a:xfrm>
          <a:custGeom>
            <a:avLst/>
            <a:gdLst/>
            <a:ahLst/>
            <a:cxnLst/>
            <a:rect r="r" b="b" t="t" l="l"/>
            <a:pathLst>
              <a:path h="1511659" w="2481828">
                <a:moveTo>
                  <a:pt x="0" y="0"/>
                </a:moveTo>
                <a:lnTo>
                  <a:pt x="2481828" y="0"/>
                </a:lnTo>
                <a:lnTo>
                  <a:pt x="2481828" y="1511659"/>
                </a:lnTo>
                <a:lnTo>
                  <a:pt x="0" y="15116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634760" y="5796026"/>
            <a:ext cx="2481828" cy="1511659"/>
          </a:xfrm>
          <a:custGeom>
            <a:avLst/>
            <a:gdLst/>
            <a:ahLst/>
            <a:cxnLst/>
            <a:rect r="r" b="b" t="t" l="l"/>
            <a:pathLst>
              <a:path h="1511659" w="2481828">
                <a:moveTo>
                  <a:pt x="0" y="0"/>
                </a:moveTo>
                <a:lnTo>
                  <a:pt x="2481828" y="0"/>
                </a:lnTo>
                <a:lnTo>
                  <a:pt x="2481828" y="1511659"/>
                </a:lnTo>
                <a:lnTo>
                  <a:pt x="0" y="15116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31301" y="5800203"/>
            <a:ext cx="2481828" cy="1511659"/>
          </a:xfrm>
          <a:custGeom>
            <a:avLst/>
            <a:gdLst/>
            <a:ahLst/>
            <a:cxnLst/>
            <a:rect r="r" b="b" t="t" l="l"/>
            <a:pathLst>
              <a:path h="1511659" w="2481828">
                <a:moveTo>
                  <a:pt x="0" y="0"/>
                </a:moveTo>
                <a:lnTo>
                  <a:pt x="2481828" y="0"/>
                </a:lnTo>
                <a:lnTo>
                  <a:pt x="2481828" y="1511659"/>
                </a:lnTo>
                <a:lnTo>
                  <a:pt x="0" y="15116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26458" y="7514094"/>
            <a:ext cx="2481828" cy="1511659"/>
          </a:xfrm>
          <a:custGeom>
            <a:avLst/>
            <a:gdLst/>
            <a:ahLst/>
            <a:cxnLst/>
            <a:rect r="r" b="b" t="t" l="l"/>
            <a:pathLst>
              <a:path h="1511659" w="2481828">
                <a:moveTo>
                  <a:pt x="0" y="0"/>
                </a:moveTo>
                <a:lnTo>
                  <a:pt x="2481828" y="0"/>
                </a:lnTo>
                <a:lnTo>
                  <a:pt x="2481828" y="1511659"/>
                </a:lnTo>
                <a:lnTo>
                  <a:pt x="0" y="15116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14810" y="3665586"/>
            <a:ext cx="1763899" cy="333537"/>
          </a:xfrm>
          <a:custGeom>
            <a:avLst/>
            <a:gdLst/>
            <a:ahLst/>
            <a:cxnLst/>
            <a:rect r="r" b="b" t="t" l="l"/>
            <a:pathLst>
              <a:path h="333537" w="1763899">
                <a:moveTo>
                  <a:pt x="0" y="0"/>
                </a:moveTo>
                <a:lnTo>
                  <a:pt x="1763899" y="0"/>
                </a:lnTo>
                <a:lnTo>
                  <a:pt x="1763899" y="333537"/>
                </a:lnTo>
                <a:lnTo>
                  <a:pt x="0" y="3335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46585" y="3441341"/>
            <a:ext cx="2246058" cy="69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7"/>
              </a:lnSpc>
            </a:pPr>
            <a:r>
              <a:rPr lang="en-US" sz="199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Github </a:t>
            </a:r>
          </a:p>
          <a:p>
            <a:pPr algn="ctr">
              <a:lnSpc>
                <a:spcPts val="2787"/>
              </a:lnSpc>
            </a:pPr>
            <a:r>
              <a:rPr lang="en-US" sz="199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18760" y="6107711"/>
            <a:ext cx="2246058" cy="104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7"/>
              </a:lnSpc>
            </a:pPr>
            <a:r>
              <a:rPr lang="en-US" sz="199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 Bases </a:t>
            </a:r>
          </a:p>
          <a:p>
            <a:pPr algn="ctr">
              <a:lnSpc>
                <a:spcPts val="2787"/>
              </a:lnSpc>
            </a:pPr>
            <a:r>
              <a:rPr lang="en-US" sz="199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 </a:t>
            </a:r>
          </a:p>
          <a:p>
            <a:pPr algn="ctr">
              <a:lnSpc>
                <a:spcPts val="2787"/>
              </a:lnSpc>
            </a:pPr>
            <a:r>
              <a:rPr lang="en-US" sz="199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Données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49186" y="6171351"/>
            <a:ext cx="2246058" cy="84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4"/>
              </a:lnSpc>
            </a:pPr>
            <a:r>
              <a:rPr lang="en-US" sz="199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API</a:t>
            </a:r>
          </a:p>
          <a:p>
            <a:pPr algn="ctr">
              <a:lnSpc>
                <a:spcPts val="3464"/>
              </a:lnSpc>
            </a:pPr>
            <a:r>
              <a:rPr lang="en-US" sz="199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FastAPI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44343" y="8080397"/>
            <a:ext cx="2246058" cy="34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7"/>
              </a:lnSpc>
            </a:pPr>
            <a:r>
              <a:rPr lang="en-US" sz="199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Dashboard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5400000">
            <a:off x="6125731" y="4992047"/>
            <a:ext cx="1256135" cy="237524"/>
          </a:xfrm>
          <a:custGeom>
            <a:avLst/>
            <a:gdLst/>
            <a:ahLst/>
            <a:cxnLst/>
            <a:rect r="r" b="b" t="t" l="l"/>
            <a:pathLst>
              <a:path h="237524" w="1256135">
                <a:moveTo>
                  <a:pt x="0" y="0"/>
                </a:moveTo>
                <a:lnTo>
                  <a:pt x="1256135" y="0"/>
                </a:lnTo>
                <a:lnTo>
                  <a:pt x="1256135" y="237524"/>
                </a:lnTo>
                <a:lnTo>
                  <a:pt x="0" y="23752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440438" y="6483895"/>
            <a:ext cx="1763899" cy="333537"/>
          </a:xfrm>
          <a:custGeom>
            <a:avLst/>
            <a:gdLst/>
            <a:ahLst/>
            <a:cxnLst/>
            <a:rect r="r" b="b" t="t" l="l"/>
            <a:pathLst>
              <a:path h="333537" w="1763899">
                <a:moveTo>
                  <a:pt x="0" y="0"/>
                </a:moveTo>
                <a:lnTo>
                  <a:pt x="1763899" y="0"/>
                </a:lnTo>
                <a:lnTo>
                  <a:pt x="1763899" y="333538"/>
                </a:lnTo>
                <a:lnTo>
                  <a:pt x="0" y="3335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1582963">
            <a:off x="13344508" y="6650664"/>
            <a:ext cx="1763899" cy="333537"/>
          </a:xfrm>
          <a:custGeom>
            <a:avLst/>
            <a:gdLst/>
            <a:ahLst/>
            <a:cxnLst/>
            <a:rect r="r" b="b" t="t" l="l"/>
            <a:pathLst>
              <a:path h="333537" w="1763899">
                <a:moveTo>
                  <a:pt x="0" y="0"/>
                </a:moveTo>
                <a:lnTo>
                  <a:pt x="1763899" y="0"/>
                </a:lnTo>
                <a:lnTo>
                  <a:pt x="1763899" y="333537"/>
                </a:lnTo>
                <a:lnTo>
                  <a:pt x="0" y="3335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600875" y="3305182"/>
            <a:ext cx="2246058" cy="830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199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Collector</a:t>
            </a:r>
          </a:p>
          <a:p>
            <a:pPr algn="ctr">
              <a:lnSpc>
                <a:spcPts val="3424"/>
              </a:lnSpc>
            </a:pPr>
            <a:r>
              <a:rPr lang="en-US" sz="199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256385">
            <a:off x="15081999" y="8619077"/>
            <a:ext cx="8845610" cy="7585863"/>
          </a:xfrm>
          <a:custGeom>
            <a:avLst/>
            <a:gdLst/>
            <a:ahLst/>
            <a:cxnLst/>
            <a:rect r="r" b="b" t="t" l="l"/>
            <a:pathLst>
              <a:path h="7585863" w="8845610">
                <a:moveTo>
                  <a:pt x="8845609" y="0"/>
                </a:moveTo>
                <a:lnTo>
                  <a:pt x="0" y="0"/>
                </a:lnTo>
                <a:lnTo>
                  <a:pt x="0" y="7585864"/>
                </a:lnTo>
                <a:lnTo>
                  <a:pt x="8845609" y="7585864"/>
                </a:lnTo>
                <a:lnTo>
                  <a:pt x="884560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5935534" cy="8692109"/>
          </a:xfrm>
          <a:custGeom>
            <a:avLst/>
            <a:gdLst/>
            <a:ahLst/>
            <a:cxnLst/>
            <a:rect r="r" b="b" t="t" l="l"/>
            <a:pathLst>
              <a:path h="8692109" w="15935534">
                <a:moveTo>
                  <a:pt x="0" y="0"/>
                </a:moveTo>
                <a:lnTo>
                  <a:pt x="15935534" y="0"/>
                </a:lnTo>
                <a:lnTo>
                  <a:pt x="15935534" y="8692109"/>
                </a:lnTo>
                <a:lnTo>
                  <a:pt x="0" y="8692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683357" y="9487651"/>
            <a:ext cx="152400" cy="2286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60527" y="171277"/>
            <a:ext cx="13062113" cy="63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b="true" sz="37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Architecture du Système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55594" y="986299"/>
            <a:ext cx="66302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2C2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2.2 -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DAG7U1yHD_M</dc:identifier>
  <dcterms:modified xsi:type="dcterms:W3CDTF">2011-08-01T06:04:30Z</dcterms:modified>
  <cp:revision>1</cp:revision>
  <dc:title>KUN-RepoBox</dc:title>
</cp:coreProperties>
</file>